
<file path=[Content_Types].xml><?xml version="1.0" encoding="utf-8"?>
<Types xmlns="http://schemas.openxmlformats.org/package/2006/content-types">
  <Default Extension="xml" ContentType="application/xml"/>
  <Default Extension="jpeg" ContentType="image/jpeg"/>
  <Default Extension="tiff" ContentType="image/tiff"/>
  <Default Extension="rels" ContentType="application/vnd.openxmlformats-package.relationships+xml"/>
  <Default Extension="wdp" ContentType="image/vnd.ms-photo"/>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33" r:id="rId1"/>
    <p:sldMasterId id="2147484846" r:id="rId2"/>
    <p:sldMasterId id="2147484879" r:id="rId3"/>
    <p:sldMasterId id="2147484961" r:id="rId4"/>
    <p:sldMasterId id="2147484978" r:id="rId5"/>
  </p:sldMasterIdLst>
  <p:notesMasterIdLst>
    <p:notesMasterId r:id="rId15"/>
  </p:notesMasterIdLst>
  <p:sldIdLst>
    <p:sldId id="614" r:id="rId6"/>
    <p:sldId id="608" r:id="rId7"/>
    <p:sldId id="609" r:id="rId8"/>
    <p:sldId id="611" r:id="rId9"/>
    <p:sldId id="619" r:id="rId10"/>
    <p:sldId id="620" r:id="rId11"/>
    <p:sldId id="601" r:id="rId12"/>
    <p:sldId id="600" r:id="rId13"/>
    <p:sldId id="294" r:id="rId14"/>
  </p:sldIdLst>
  <p:sldSz cx="9144000" cy="5715000" type="screen16x10"/>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38A"/>
    <a:srgbClr val="008000"/>
    <a:srgbClr val="A00E18"/>
    <a:srgbClr val="FF3300"/>
    <a:srgbClr val="FFCCFF"/>
    <a:srgbClr val="CCECFF"/>
    <a:srgbClr val="00FF00"/>
    <a:srgbClr val="CCFFCC"/>
    <a:srgbClr val="00CC00"/>
    <a:srgbClr val="02BE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Светлы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Светлый стиль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87" autoAdjust="0"/>
    <p:restoredTop sz="92011" autoAdjust="0"/>
  </p:normalViewPr>
  <p:slideViewPr>
    <p:cSldViewPr>
      <p:cViewPr varScale="1">
        <p:scale>
          <a:sx n="136" d="100"/>
          <a:sy n="136" d="100"/>
        </p:scale>
        <p:origin x="1336" y="192"/>
      </p:cViewPr>
      <p:guideLst>
        <p:guide orient="horz" pos="1800"/>
        <p:guide pos="2880"/>
      </p:guideLst>
    </p:cSldViewPr>
  </p:slideViewPr>
  <p:outlineViewPr>
    <p:cViewPr>
      <p:scale>
        <a:sx n="33" d="100"/>
        <a:sy n="33" d="100"/>
      </p:scale>
      <p:origin x="0" y="691"/>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3234"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FF3750-8A68-4124-B52B-64307D31C479}" type="doc">
      <dgm:prSet loTypeId="urn:microsoft.com/office/officeart/2005/8/layout/chevron2" loCatId="list" qsTypeId="urn:microsoft.com/office/officeart/2005/8/quickstyle/simple3" qsCatId="simple" csTypeId="urn:microsoft.com/office/officeart/2005/8/colors/accent2_2" csCatId="accent2" phldr="1"/>
      <dgm:spPr/>
      <dgm:t>
        <a:bodyPr/>
        <a:lstStyle/>
        <a:p>
          <a:endParaRPr lang="ru-RU"/>
        </a:p>
      </dgm:t>
    </dgm:pt>
    <dgm:pt modelId="{733349C0-9D28-465B-BA81-0452E576737A}">
      <dgm:prSet phldrT="[Текст]" custT="1"/>
      <dgm:spPr/>
      <dgm:t>
        <a:bodyPr/>
        <a:lstStyle/>
        <a:p>
          <a:r>
            <a:rPr lang="en-US" sz="1200" dirty="0" smtClean="0">
              <a:latin typeface="Arial" charset="0"/>
              <a:ea typeface="Arial" charset="0"/>
              <a:cs typeface="Arial" charset="0"/>
            </a:rPr>
            <a:t>Models and methods of data organization</a:t>
          </a:r>
          <a:endParaRPr lang="ru-RU" sz="1200" dirty="0">
            <a:latin typeface="Arial" charset="0"/>
            <a:ea typeface="Arial" charset="0"/>
            <a:cs typeface="Arial" charset="0"/>
          </a:endParaRPr>
        </a:p>
      </dgm:t>
    </dgm:pt>
    <dgm:pt modelId="{9A1606A2-E7F8-4099-AB4D-57F5349CAF63}" type="parTrans" cxnId="{1D5A57EF-0ADF-4B49-AD97-31690E92F3FA}">
      <dgm:prSet/>
      <dgm:spPr/>
      <dgm:t>
        <a:bodyPr/>
        <a:lstStyle/>
        <a:p>
          <a:endParaRPr lang="ru-RU" sz="1200">
            <a:latin typeface="Arial" charset="0"/>
            <a:ea typeface="Arial" charset="0"/>
            <a:cs typeface="Arial" charset="0"/>
          </a:endParaRPr>
        </a:p>
      </dgm:t>
    </dgm:pt>
    <dgm:pt modelId="{7825533D-40F0-4367-889F-43B1B95DB811}" type="sibTrans" cxnId="{1D5A57EF-0ADF-4B49-AD97-31690E92F3FA}">
      <dgm:prSet/>
      <dgm:spPr/>
      <dgm:t>
        <a:bodyPr/>
        <a:lstStyle/>
        <a:p>
          <a:endParaRPr lang="ru-RU" sz="1200">
            <a:latin typeface="Arial" charset="0"/>
            <a:ea typeface="Arial" charset="0"/>
            <a:cs typeface="Arial" charset="0"/>
          </a:endParaRPr>
        </a:p>
      </dgm:t>
    </dgm:pt>
    <dgm:pt modelId="{0C6FB111-D791-4592-884A-AF63DBA2CF22}">
      <dgm:prSet custT="1"/>
      <dgm:spPr/>
      <dgm:t>
        <a:bodyPr/>
        <a:lstStyle/>
        <a:p>
          <a:r>
            <a:rPr lang="ru-RU" sz="1200" dirty="0" smtClean="0">
              <a:latin typeface="Arial" charset="0"/>
              <a:ea typeface="Arial" charset="0"/>
              <a:cs typeface="Arial" charset="0"/>
            </a:rPr>
            <a:t>Intelligent data analysis</a:t>
          </a:r>
          <a:endParaRPr lang="ru-RU" sz="1200" dirty="0">
            <a:latin typeface="Arial" charset="0"/>
            <a:ea typeface="Arial" charset="0"/>
            <a:cs typeface="Arial" charset="0"/>
          </a:endParaRPr>
        </a:p>
      </dgm:t>
    </dgm:pt>
    <dgm:pt modelId="{5FCFB763-7580-4D4B-9508-C71D3E7D7CCF}" type="parTrans" cxnId="{D10FCA9A-805C-4322-BFDD-BDF112EBD1C5}">
      <dgm:prSet/>
      <dgm:spPr/>
      <dgm:t>
        <a:bodyPr/>
        <a:lstStyle/>
        <a:p>
          <a:endParaRPr lang="ru-RU" sz="1200">
            <a:latin typeface="Arial" charset="0"/>
            <a:ea typeface="Arial" charset="0"/>
            <a:cs typeface="Arial" charset="0"/>
          </a:endParaRPr>
        </a:p>
      </dgm:t>
    </dgm:pt>
    <dgm:pt modelId="{527EC313-9276-4891-95DB-672EDD4DADE9}" type="sibTrans" cxnId="{D10FCA9A-805C-4322-BFDD-BDF112EBD1C5}">
      <dgm:prSet/>
      <dgm:spPr/>
      <dgm:t>
        <a:bodyPr/>
        <a:lstStyle/>
        <a:p>
          <a:endParaRPr lang="ru-RU" sz="1200">
            <a:latin typeface="Arial" charset="0"/>
            <a:ea typeface="Arial" charset="0"/>
            <a:cs typeface="Arial" charset="0"/>
          </a:endParaRPr>
        </a:p>
      </dgm:t>
    </dgm:pt>
    <dgm:pt modelId="{A06127B2-4B4E-4A31-9598-693858835F3D}">
      <dgm:prSet phldrT="[Текст]" custT="1"/>
      <dgm:spPr/>
      <dgm:t>
        <a:bodyPr/>
        <a:lstStyle/>
        <a:p>
          <a:r>
            <a:rPr lang="ru-RU" sz="1200" dirty="0" smtClean="0">
              <a:latin typeface="Arial" charset="0"/>
              <a:ea typeface="Arial" charset="0"/>
              <a:cs typeface="Arial" charset="0"/>
            </a:rPr>
            <a:t>1</a:t>
          </a:r>
          <a:endParaRPr lang="ru-RU" sz="1200" dirty="0">
            <a:latin typeface="Arial" charset="0"/>
            <a:ea typeface="Arial" charset="0"/>
            <a:cs typeface="Arial" charset="0"/>
          </a:endParaRPr>
        </a:p>
      </dgm:t>
    </dgm:pt>
    <dgm:pt modelId="{3AB6F70A-B030-4A6F-A8E7-A86677733AE0}" type="parTrans" cxnId="{3C86E27D-5F66-4CC2-8611-7A44696C86A2}">
      <dgm:prSet/>
      <dgm:spPr/>
      <dgm:t>
        <a:bodyPr/>
        <a:lstStyle/>
        <a:p>
          <a:endParaRPr lang="ru-RU" sz="1200">
            <a:latin typeface="Arial" charset="0"/>
            <a:ea typeface="Arial" charset="0"/>
            <a:cs typeface="Arial" charset="0"/>
          </a:endParaRPr>
        </a:p>
      </dgm:t>
    </dgm:pt>
    <dgm:pt modelId="{10E5E6A0-0577-4EEF-A76A-3C785FAF9990}" type="sibTrans" cxnId="{3C86E27D-5F66-4CC2-8611-7A44696C86A2}">
      <dgm:prSet/>
      <dgm:spPr/>
      <dgm:t>
        <a:bodyPr/>
        <a:lstStyle/>
        <a:p>
          <a:endParaRPr lang="ru-RU" sz="1200">
            <a:latin typeface="Arial" charset="0"/>
            <a:ea typeface="Arial" charset="0"/>
            <a:cs typeface="Arial" charset="0"/>
          </a:endParaRPr>
        </a:p>
      </dgm:t>
    </dgm:pt>
    <dgm:pt modelId="{41E9133C-EC36-4AB7-9987-B94EC7D28E74}">
      <dgm:prSet custT="1"/>
      <dgm:spPr/>
      <dgm:t>
        <a:bodyPr/>
        <a:lstStyle/>
        <a:p>
          <a:r>
            <a:rPr lang="ru-RU" sz="1200" dirty="0" smtClean="0">
              <a:latin typeface="Arial" charset="0"/>
              <a:ea typeface="Arial" charset="0"/>
              <a:cs typeface="Arial" charset="0"/>
            </a:rPr>
            <a:t>3</a:t>
          </a:r>
          <a:endParaRPr lang="ru-RU" sz="1200" dirty="0">
            <a:latin typeface="Arial" charset="0"/>
            <a:ea typeface="Arial" charset="0"/>
            <a:cs typeface="Arial" charset="0"/>
          </a:endParaRPr>
        </a:p>
      </dgm:t>
    </dgm:pt>
    <dgm:pt modelId="{0944947C-621C-4276-A8D7-25B7B9E5A4AE}" type="parTrans" cxnId="{18207567-2F8B-4A5B-91F3-0ED4A1A2A389}">
      <dgm:prSet/>
      <dgm:spPr/>
      <dgm:t>
        <a:bodyPr/>
        <a:lstStyle/>
        <a:p>
          <a:endParaRPr lang="ru-RU" sz="1200">
            <a:latin typeface="Arial" charset="0"/>
            <a:ea typeface="Arial" charset="0"/>
            <a:cs typeface="Arial" charset="0"/>
          </a:endParaRPr>
        </a:p>
      </dgm:t>
    </dgm:pt>
    <dgm:pt modelId="{9F7ABDF8-A200-4AAC-B1B3-EBBB53C00D28}" type="sibTrans" cxnId="{18207567-2F8B-4A5B-91F3-0ED4A1A2A389}">
      <dgm:prSet/>
      <dgm:spPr/>
      <dgm:t>
        <a:bodyPr/>
        <a:lstStyle/>
        <a:p>
          <a:endParaRPr lang="ru-RU" sz="1200">
            <a:latin typeface="Arial" charset="0"/>
            <a:ea typeface="Arial" charset="0"/>
            <a:cs typeface="Arial" charset="0"/>
          </a:endParaRPr>
        </a:p>
      </dgm:t>
    </dgm:pt>
    <dgm:pt modelId="{5101B846-0183-4326-83EF-46F991F31BD7}">
      <dgm:prSet custT="1"/>
      <dgm:spPr/>
      <dgm:t>
        <a:bodyPr/>
        <a:lstStyle/>
        <a:p>
          <a:r>
            <a:rPr lang="en-US" sz="1200" dirty="0" smtClean="0">
              <a:latin typeface="Arial" charset="0"/>
              <a:ea typeface="Arial" charset="0"/>
              <a:cs typeface="Arial" charset="0"/>
            </a:rPr>
            <a:t>High performance computing and systems</a:t>
          </a:r>
          <a:endParaRPr lang="ru-RU" sz="1200" dirty="0">
            <a:latin typeface="Arial" charset="0"/>
            <a:ea typeface="Arial" charset="0"/>
            <a:cs typeface="Arial" charset="0"/>
          </a:endParaRPr>
        </a:p>
      </dgm:t>
    </dgm:pt>
    <dgm:pt modelId="{B5C9EF14-56F1-406C-83CC-A0717FBCE1C2}" type="parTrans" cxnId="{48B96D71-A8B0-45AD-98E7-DD758A1700A0}">
      <dgm:prSet/>
      <dgm:spPr/>
      <dgm:t>
        <a:bodyPr/>
        <a:lstStyle/>
        <a:p>
          <a:endParaRPr lang="ru-RU" sz="1200">
            <a:latin typeface="Arial" charset="0"/>
            <a:ea typeface="Arial" charset="0"/>
            <a:cs typeface="Arial" charset="0"/>
          </a:endParaRPr>
        </a:p>
      </dgm:t>
    </dgm:pt>
    <dgm:pt modelId="{DB2783B9-7D27-4570-AE20-BF3B58D58274}" type="sibTrans" cxnId="{48B96D71-A8B0-45AD-98E7-DD758A1700A0}">
      <dgm:prSet/>
      <dgm:spPr/>
      <dgm:t>
        <a:bodyPr/>
        <a:lstStyle/>
        <a:p>
          <a:endParaRPr lang="ru-RU" sz="1200">
            <a:latin typeface="Arial" charset="0"/>
            <a:ea typeface="Arial" charset="0"/>
            <a:cs typeface="Arial" charset="0"/>
          </a:endParaRPr>
        </a:p>
      </dgm:t>
    </dgm:pt>
    <dgm:pt modelId="{BD290F8F-68DD-481D-8513-FF370EF40CE2}">
      <dgm:prSet custT="1"/>
      <dgm:spPr/>
      <dgm:t>
        <a:bodyPr/>
        <a:lstStyle/>
        <a:p>
          <a:r>
            <a:rPr lang="ru-RU" sz="1200" dirty="0" smtClean="0">
              <a:latin typeface="Arial" charset="0"/>
              <a:ea typeface="Arial" charset="0"/>
              <a:cs typeface="Arial" charset="0"/>
            </a:rPr>
            <a:t>4</a:t>
          </a:r>
          <a:endParaRPr lang="ru-RU" sz="1200" dirty="0">
            <a:latin typeface="Arial" charset="0"/>
            <a:ea typeface="Arial" charset="0"/>
            <a:cs typeface="Arial" charset="0"/>
          </a:endParaRPr>
        </a:p>
      </dgm:t>
    </dgm:pt>
    <dgm:pt modelId="{FB1CC946-52D4-4CEC-81F6-491F05AC52A8}" type="parTrans" cxnId="{7A0C5EB8-633A-4FA2-A109-A5C3B2BBFAF0}">
      <dgm:prSet/>
      <dgm:spPr/>
      <dgm:t>
        <a:bodyPr/>
        <a:lstStyle/>
        <a:p>
          <a:endParaRPr lang="ru-RU" sz="1200">
            <a:latin typeface="Arial" charset="0"/>
            <a:ea typeface="Arial" charset="0"/>
            <a:cs typeface="Arial" charset="0"/>
          </a:endParaRPr>
        </a:p>
      </dgm:t>
    </dgm:pt>
    <dgm:pt modelId="{18A6F2F9-F863-45BB-8F71-95CDF1067EB4}" type="sibTrans" cxnId="{7A0C5EB8-633A-4FA2-A109-A5C3B2BBFAF0}">
      <dgm:prSet/>
      <dgm:spPr/>
      <dgm:t>
        <a:bodyPr/>
        <a:lstStyle/>
        <a:p>
          <a:endParaRPr lang="ru-RU" sz="1200">
            <a:latin typeface="Arial" charset="0"/>
            <a:ea typeface="Arial" charset="0"/>
            <a:cs typeface="Arial" charset="0"/>
          </a:endParaRPr>
        </a:p>
      </dgm:t>
    </dgm:pt>
    <dgm:pt modelId="{726D86AE-3106-4B0F-BB0A-BE9660EA2430}">
      <dgm:prSet custT="1"/>
      <dgm:spPr/>
      <dgm:t>
        <a:bodyPr/>
        <a:lstStyle/>
        <a:p>
          <a:r>
            <a:rPr lang="en-US" sz="1200" dirty="0" smtClean="0">
              <a:latin typeface="Arial" charset="0"/>
              <a:ea typeface="Arial" charset="0"/>
              <a:cs typeface="Arial" charset="0"/>
            </a:rPr>
            <a:t>Pattern Recognition and Decision Making</a:t>
          </a:r>
          <a:endParaRPr lang="ru-RU" sz="1200" dirty="0">
            <a:latin typeface="Arial" charset="0"/>
            <a:ea typeface="Arial" charset="0"/>
            <a:cs typeface="Arial" charset="0"/>
          </a:endParaRPr>
        </a:p>
      </dgm:t>
    </dgm:pt>
    <dgm:pt modelId="{5D080B7D-C8DD-41B3-8E41-CA8C3C8FCC89}" type="parTrans" cxnId="{426AEF0C-2C0B-4FD2-BBD3-D7B005B4518C}">
      <dgm:prSet/>
      <dgm:spPr/>
      <dgm:t>
        <a:bodyPr/>
        <a:lstStyle/>
        <a:p>
          <a:endParaRPr lang="ru-RU" sz="1200">
            <a:latin typeface="Arial" charset="0"/>
            <a:ea typeface="Arial" charset="0"/>
            <a:cs typeface="Arial" charset="0"/>
          </a:endParaRPr>
        </a:p>
      </dgm:t>
    </dgm:pt>
    <dgm:pt modelId="{0073D84F-815D-48E4-8206-3B9692DE508D}" type="sibTrans" cxnId="{426AEF0C-2C0B-4FD2-BBD3-D7B005B4518C}">
      <dgm:prSet/>
      <dgm:spPr/>
      <dgm:t>
        <a:bodyPr/>
        <a:lstStyle/>
        <a:p>
          <a:endParaRPr lang="ru-RU" sz="1200">
            <a:latin typeface="Arial" charset="0"/>
            <a:ea typeface="Arial" charset="0"/>
            <a:cs typeface="Arial" charset="0"/>
          </a:endParaRPr>
        </a:p>
      </dgm:t>
    </dgm:pt>
    <dgm:pt modelId="{E31C542F-0322-4E09-8A48-AD31E856AEBC}">
      <dgm:prSet custT="1"/>
      <dgm:spPr/>
      <dgm:t>
        <a:bodyPr/>
        <a:lstStyle/>
        <a:p>
          <a:r>
            <a:rPr lang="ru-RU" sz="1200" dirty="0" smtClean="0">
              <a:latin typeface="Arial" charset="0"/>
              <a:ea typeface="Arial" charset="0"/>
              <a:cs typeface="Arial" charset="0"/>
            </a:rPr>
            <a:t>6</a:t>
          </a:r>
          <a:endParaRPr lang="ru-RU" sz="1200" dirty="0">
            <a:latin typeface="Arial" charset="0"/>
            <a:ea typeface="Arial" charset="0"/>
            <a:cs typeface="Arial" charset="0"/>
          </a:endParaRPr>
        </a:p>
      </dgm:t>
    </dgm:pt>
    <dgm:pt modelId="{730A4E27-6F29-4231-83F6-57F520126394}" type="parTrans" cxnId="{FF146383-AD0A-430D-BDFC-CB96836EF849}">
      <dgm:prSet/>
      <dgm:spPr/>
      <dgm:t>
        <a:bodyPr/>
        <a:lstStyle/>
        <a:p>
          <a:endParaRPr lang="ru-RU" sz="1200">
            <a:latin typeface="Arial" charset="0"/>
            <a:ea typeface="Arial" charset="0"/>
            <a:cs typeface="Arial" charset="0"/>
          </a:endParaRPr>
        </a:p>
      </dgm:t>
    </dgm:pt>
    <dgm:pt modelId="{A1DCD64D-0AD6-42E7-89D6-CEEA7DCBFD19}" type="sibTrans" cxnId="{FF146383-AD0A-430D-BDFC-CB96836EF849}">
      <dgm:prSet/>
      <dgm:spPr/>
      <dgm:t>
        <a:bodyPr/>
        <a:lstStyle/>
        <a:p>
          <a:endParaRPr lang="ru-RU" sz="1200">
            <a:latin typeface="Arial" charset="0"/>
            <a:ea typeface="Arial" charset="0"/>
            <a:cs typeface="Arial" charset="0"/>
          </a:endParaRPr>
        </a:p>
      </dgm:t>
    </dgm:pt>
    <dgm:pt modelId="{33EA36BF-7F52-4254-B1E6-D024D33B0F6C}">
      <dgm:prSet custT="1"/>
      <dgm:spPr/>
      <dgm:t>
        <a:bodyPr/>
        <a:lstStyle/>
        <a:p>
          <a:r>
            <a:rPr lang="ru-RU" sz="1200" dirty="0" smtClean="0">
              <a:latin typeface="Arial" charset="0"/>
              <a:ea typeface="Arial" charset="0"/>
              <a:cs typeface="Arial" charset="0"/>
            </a:rPr>
            <a:t>Information Security Management</a:t>
          </a:r>
          <a:endParaRPr lang="ru-RU" sz="1200" dirty="0">
            <a:latin typeface="Arial" charset="0"/>
            <a:ea typeface="Arial" charset="0"/>
            <a:cs typeface="Arial" charset="0"/>
          </a:endParaRPr>
        </a:p>
      </dgm:t>
    </dgm:pt>
    <dgm:pt modelId="{811F641F-32B3-4D1A-81CB-5D45AD6F3E78}" type="parTrans" cxnId="{4ABC1F11-E17E-4104-BF1A-BCA12D56ADFA}">
      <dgm:prSet/>
      <dgm:spPr/>
      <dgm:t>
        <a:bodyPr/>
        <a:lstStyle/>
        <a:p>
          <a:endParaRPr lang="ru-RU" sz="1200">
            <a:latin typeface="Arial" charset="0"/>
            <a:ea typeface="Arial" charset="0"/>
            <a:cs typeface="Arial" charset="0"/>
          </a:endParaRPr>
        </a:p>
      </dgm:t>
    </dgm:pt>
    <dgm:pt modelId="{C045B2E8-4E22-4B5E-BC6F-192CEC9FFF0A}" type="sibTrans" cxnId="{4ABC1F11-E17E-4104-BF1A-BCA12D56ADFA}">
      <dgm:prSet/>
      <dgm:spPr/>
      <dgm:t>
        <a:bodyPr/>
        <a:lstStyle/>
        <a:p>
          <a:endParaRPr lang="ru-RU" sz="1200">
            <a:latin typeface="Arial" charset="0"/>
            <a:ea typeface="Arial" charset="0"/>
            <a:cs typeface="Arial" charset="0"/>
          </a:endParaRPr>
        </a:p>
      </dgm:t>
    </dgm:pt>
    <dgm:pt modelId="{3BAB4CA9-AF12-4E4B-8413-054D5F82BDEC}">
      <dgm:prSet custT="1"/>
      <dgm:spPr/>
      <dgm:t>
        <a:bodyPr/>
        <a:lstStyle/>
        <a:p>
          <a:r>
            <a:rPr lang="ru-RU" sz="1200" dirty="0" smtClean="0">
              <a:latin typeface="Arial" charset="0"/>
              <a:ea typeface="Arial" charset="0"/>
              <a:cs typeface="Arial" charset="0"/>
            </a:rPr>
            <a:t>9</a:t>
          </a:r>
          <a:endParaRPr lang="ru-RU" sz="1200" dirty="0">
            <a:latin typeface="Arial" charset="0"/>
            <a:ea typeface="Arial" charset="0"/>
            <a:cs typeface="Arial" charset="0"/>
          </a:endParaRPr>
        </a:p>
      </dgm:t>
    </dgm:pt>
    <dgm:pt modelId="{C70275F1-F90F-4824-B0DE-FCC8DD837335}" type="parTrans" cxnId="{9A9F74F1-8EB6-4966-9331-3844F7BF6CA8}">
      <dgm:prSet/>
      <dgm:spPr/>
      <dgm:t>
        <a:bodyPr/>
        <a:lstStyle/>
        <a:p>
          <a:endParaRPr lang="ru-RU" sz="1200">
            <a:latin typeface="Arial" charset="0"/>
            <a:ea typeface="Arial" charset="0"/>
            <a:cs typeface="Arial" charset="0"/>
          </a:endParaRPr>
        </a:p>
      </dgm:t>
    </dgm:pt>
    <dgm:pt modelId="{649AF437-5855-4041-AD81-8A57C8326AEF}" type="sibTrans" cxnId="{9A9F74F1-8EB6-4966-9331-3844F7BF6CA8}">
      <dgm:prSet/>
      <dgm:spPr/>
      <dgm:t>
        <a:bodyPr/>
        <a:lstStyle/>
        <a:p>
          <a:endParaRPr lang="ru-RU" sz="1200">
            <a:latin typeface="Arial" charset="0"/>
            <a:ea typeface="Arial" charset="0"/>
            <a:cs typeface="Arial" charset="0"/>
          </a:endParaRPr>
        </a:p>
      </dgm:t>
    </dgm:pt>
    <dgm:pt modelId="{7572E955-AF70-4453-A340-FF1BB14F6F19}">
      <dgm:prSet custT="1"/>
      <dgm:spPr/>
      <dgm:t>
        <a:bodyPr/>
        <a:lstStyle/>
        <a:p>
          <a:r>
            <a:rPr lang="ru-RU" sz="1200" dirty="0" smtClean="0">
              <a:latin typeface="Arial" charset="0"/>
              <a:ea typeface="Arial" charset="0"/>
              <a:cs typeface="Arial" charset="0"/>
            </a:rPr>
            <a:t>Mathematical programming</a:t>
          </a:r>
          <a:endParaRPr lang="ru-RU" sz="1200" dirty="0">
            <a:latin typeface="Arial" charset="0"/>
            <a:ea typeface="Arial" charset="0"/>
            <a:cs typeface="Arial" charset="0"/>
          </a:endParaRPr>
        </a:p>
      </dgm:t>
    </dgm:pt>
    <dgm:pt modelId="{09D1498F-4F9F-41A6-B76F-C4CC5F40D7AE}" type="parTrans" cxnId="{B8E7F0D2-B5CD-4535-B6F2-E7F679D73F74}">
      <dgm:prSet/>
      <dgm:spPr/>
      <dgm:t>
        <a:bodyPr/>
        <a:lstStyle/>
        <a:p>
          <a:endParaRPr lang="ru-RU" sz="1200">
            <a:latin typeface="Arial" charset="0"/>
            <a:ea typeface="Arial" charset="0"/>
            <a:cs typeface="Arial" charset="0"/>
          </a:endParaRPr>
        </a:p>
      </dgm:t>
    </dgm:pt>
    <dgm:pt modelId="{9C3876EC-155D-41E6-A736-4188195785CD}" type="sibTrans" cxnId="{B8E7F0D2-B5CD-4535-B6F2-E7F679D73F74}">
      <dgm:prSet/>
      <dgm:spPr/>
      <dgm:t>
        <a:bodyPr/>
        <a:lstStyle/>
        <a:p>
          <a:endParaRPr lang="ru-RU" sz="1200">
            <a:latin typeface="Arial" charset="0"/>
            <a:ea typeface="Arial" charset="0"/>
            <a:cs typeface="Arial" charset="0"/>
          </a:endParaRPr>
        </a:p>
      </dgm:t>
    </dgm:pt>
    <dgm:pt modelId="{FA34482A-2D2E-4860-B2D9-5C7C8DA52FB4}">
      <dgm:prSet custT="1"/>
      <dgm:spPr/>
      <dgm:t>
        <a:bodyPr/>
        <a:lstStyle/>
        <a:p>
          <a:r>
            <a:rPr lang="ru-RU" sz="1200" dirty="0" smtClean="0">
              <a:latin typeface="Arial" charset="0"/>
              <a:ea typeface="Arial" charset="0"/>
              <a:cs typeface="Arial" charset="0"/>
            </a:rPr>
            <a:t>5</a:t>
          </a:r>
          <a:endParaRPr lang="ru-RU" sz="1200" dirty="0">
            <a:latin typeface="Arial" charset="0"/>
            <a:ea typeface="Arial" charset="0"/>
            <a:cs typeface="Arial" charset="0"/>
          </a:endParaRPr>
        </a:p>
      </dgm:t>
    </dgm:pt>
    <dgm:pt modelId="{141C5EA4-3D47-4EBA-9A38-DF9ED4DF3B7B}" type="parTrans" cxnId="{7BB06BFF-4593-4A09-A561-B43B3594E6A6}">
      <dgm:prSet/>
      <dgm:spPr/>
      <dgm:t>
        <a:bodyPr/>
        <a:lstStyle/>
        <a:p>
          <a:endParaRPr lang="ru-RU" sz="1200">
            <a:latin typeface="Arial" charset="0"/>
            <a:ea typeface="Arial" charset="0"/>
            <a:cs typeface="Arial" charset="0"/>
          </a:endParaRPr>
        </a:p>
      </dgm:t>
    </dgm:pt>
    <dgm:pt modelId="{857B8741-78A0-47DB-B110-5DEF91BD8731}" type="sibTrans" cxnId="{7BB06BFF-4593-4A09-A561-B43B3594E6A6}">
      <dgm:prSet/>
      <dgm:spPr/>
      <dgm:t>
        <a:bodyPr/>
        <a:lstStyle/>
        <a:p>
          <a:endParaRPr lang="ru-RU" sz="1200">
            <a:latin typeface="Arial" charset="0"/>
            <a:ea typeface="Arial" charset="0"/>
            <a:cs typeface="Arial" charset="0"/>
          </a:endParaRPr>
        </a:p>
      </dgm:t>
    </dgm:pt>
    <dgm:pt modelId="{839F880B-D998-4F35-89DC-1088A06DE691}">
      <dgm:prSet custT="1"/>
      <dgm:spPr/>
      <dgm:t>
        <a:bodyPr/>
        <a:lstStyle/>
        <a:p>
          <a:r>
            <a:rPr lang="ru-RU" sz="1200" dirty="0" smtClean="0">
              <a:latin typeface="Arial" charset="0"/>
              <a:ea typeface="Arial" charset="0"/>
              <a:cs typeface="Arial" charset="0"/>
            </a:rPr>
            <a:t>Project Risk Management</a:t>
          </a:r>
          <a:endParaRPr lang="ru-RU" sz="1200" dirty="0">
            <a:latin typeface="Arial" charset="0"/>
            <a:ea typeface="Arial" charset="0"/>
            <a:cs typeface="Arial" charset="0"/>
          </a:endParaRPr>
        </a:p>
      </dgm:t>
    </dgm:pt>
    <dgm:pt modelId="{682AC4B9-B205-4594-B165-F7AE0F91715B}" type="parTrans" cxnId="{F353DB09-C3CB-4A30-B6F8-10D37952D34B}">
      <dgm:prSet/>
      <dgm:spPr/>
      <dgm:t>
        <a:bodyPr/>
        <a:lstStyle/>
        <a:p>
          <a:endParaRPr lang="ru-RU" sz="1200">
            <a:latin typeface="Arial" charset="0"/>
            <a:ea typeface="Arial" charset="0"/>
            <a:cs typeface="Arial" charset="0"/>
          </a:endParaRPr>
        </a:p>
      </dgm:t>
    </dgm:pt>
    <dgm:pt modelId="{8015F144-CC32-42BE-94D6-F17F67998CDC}" type="sibTrans" cxnId="{F353DB09-C3CB-4A30-B6F8-10D37952D34B}">
      <dgm:prSet/>
      <dgm:spPr/>
      <dgm:t>
        <a:bodyPr/>
        <a:lstStyle/>
        <a:p>
          <a:endParaRPr lang="ru-RU" sz="1200">
            <a:latin typeface="Arial" charset="0"/>
            <a:ea typeface="Arial" charset="0"/>
            <a:cs typeface="Arial" charset="0"/>
          </a:endParaRPr>
        </a:p>
      </dgm:t>
    </dgm:pt>
    <dgm:pt modelId="{9B530943-F033-42B1-9EF5-4087A7778854}">
      <dgm:prSet custT="1"/>
      <dgm:spPr/>
      <dgm:t>
        <a:bodyPr/>
        <a:lstStyle/>
        <a:p>
          <a:r>
            <a:rPr lang="ru-RU" sz="1200" dirty="0" smtClean="0">
              <a:latin typeface="Arial" charset="0"/>
              <a:ea typeface="Arial" charset="0"/>
              <a:cs typeface="Arial" charset="0"/>
            </a:rPr>
            <a:t>7</a:t>
          </a:r>
          <a:endParaRPr lang="ru-RU" sz="1200" dirty="0">
            <a:latin typeface="Arial" charset="0"/>
            <a:ea typeface="Arial" charset="0"/>
            <a:cs typeface="Arial" charset="0"/>
          </a:endParaRPr>
        </a:p>
      </dgm:t>
    </dgm:pt>
    <dgm:pt modelId="{28F8C36A-61AE-4067-968A-4DF52453893B}" type="parTrans" cxnId="{A9B8E428-1813-42DE-ADC1-1080F63767AD}">
      <dgm:prSet/>
      <dgm:spPr/>
      <dgm:t>
        <a:bodyPr/>
        <a:lstStyle/>
        <a:p>
          <a:endParaRPr lang="ru-RU" sz="1200">
            <a:latin typeface="Arial" charset="0"/>
            <a:ea typeface="Arial" charset="0"/>
            <a:cs typeface="Arial" charset="0"/>
          </a:endParaRPr>
        </a:p>
      </dgm:t>
    </dgm:pt>
    <dgm:pt modelId="{97C37919-9AD0-4AA7-A162-42BC928044AE}" type="sibTrans" cxnId="{A9B8E428-1813-42DE-ADC1-1080F63767AD}">
      <dgm:prSet/>
      <dgm:spPr/>
      <dgm:t>
        <a:bodyPr/>
        <a:lstStyle/>
        <a:p>
          <a:endParaRPr lang="ru-RU" sz="1200">
            <a:latin typeface="Arial" charset="0"/>
            <a:ea typeface="Arial" charset="0"/>
            <a:cs typeface="Arial" charset="0"/>
          </a:endParaRPr>
        </a:p>
      </dgm:t>
    </dgm:pt>
    <dgm:pt modelId="{1CE19F03-7F9B-441B-9360-00DA3E49DA0A}">
      <dgm:prSet phldrT="[Текст]" custT="1"/>
      <dgm:spPr/>
      <dgm:t>
        <a:bodyPr/>
        <a:lstStyle/>
        <a:p>
          <a:r>
            <a:rPr lang="ru-RU" sz="1200" dirty="0" smtClean="0">
              <a:latin typeface="Arial" charset="0"/>
              <a:ea typeface="Arial" charset="0"/>
              <a:cs typeface="Arial" charset="0"/>
            </a:rPr>
            <a:t>Analysis, modeling and design of IS</a:t>
          </a:r>
          <a:endParaRPr lang="ru-RU" sz="1200" dirty="0">
            <a:latin typeface="Arial" charset="0"/>
            <a:ea typeface="Arial" charset="0"/>
            <a:cs typeface="Arial" charset="0"/>
          </a:endParaRPr>
        </a:p>
      </dgm:t>
    </dgm:pt>
    <dgm:pt modelId="{8BD31D61-47E0-487F-95AF-EF22C3BA527F}" type="parTrans" cxnId="{50B39E81-B350-4CD9-9825-12BBB2CB7642}">
      <dgm:prSet/>
      <dgm:spPr/>
      <dgm:t>
        <a:bodyPr/>
        <a:lstStyle/>
        <a:p>
          <a:endParaRPr lang="ru-RU" sz="1200">
            <a:latin typeface="Arial" charset="0"/>
            <a:ea typeface="Arial" charset="0"/>
            <a:cs typeface="Arial" charset="0"/>
          </a:endParaRPr>
        </a:p>
      </dgm:t>
    </dgm:pt>
    <dgm:pt modelId="{F70882FE-2576-483E-9A3D-48C9F0E2F8D6}" type="sibTrans" cxnId="{50B39E81-B350-4CD9-9825-12BBB2CB7642}">
      <dgm:prSet/>
      <dgm:spPr/>
      <dgm:t>
        <a:bodyPr/>
        <a:lstStyle/>
        <a:p>
          <a:endParaRPr lang="ru-RU" sz="1200">
            <a:latin typeface="Arial" charset="0"/>
            <a:ea typeface="Arial" charset="0"/>
            <a:cs typeface="Arial" charset="0"/>
          </a:endParaRPr>
        </a:p>
      </dgm:t>
    </dgm:pt>
    <dgm:pt modelId="{73BEAC57-51C4-4A53-8A60-E8A191C3E47E}">
      <dgm:prSet phldrT="[Текст]" custT="1"/>
      <dgm:spPr/>
      <dgm:t>
        <a:bodyPr/>
        <a:lstStyle/>
        <a:p>
          <a:r>
            <a:rPr lang="ru-RU" sz="1200" dirty="0" smtClean="0">
              <a:latin typeface="Arial" charset="0"/>
              <a:ea typeface="Arial" charset="0"/>
              <a:cs typeface="Arial" charset="0"/>
            </a:rPr>
            <a:t>2</a:t>
          </a:r>
          <a:endParaRPr lang="ru-RU" sz="1200" dirty="0">
            <a:latin typeface="Arial" charset="0"/>
            <a:ea typeface="Arial" charset="0"/>
            <a:cs typeface="Arial" charset="0"/>
          </a:endParaRPr>
        </a:p>
      </dgm:t>
    </dgm:pt>
    <dgm:pt modelId="{4FAF446F-3242-466E-B487-A064A6E568DC}" type="parTrans" cxnId="{F4B551DF-9458-4F13-98F6-C23AE27F82B7}">
      <dgm:prSet/>
      <dgm:spPr/>
      <dgm:t>
        <a:bodyPr/>
        <a:lstStyle/>
        <a:p>
          <a:endParaRPr lang="ru-RU" sz="1200">
            <a:latin typeface="Arial" charset="0"/>
            <a:ea typeface="Arial" charset="0"/>
            <a:cs typeface="Arial" charset="0"/>
          </a:endParaRPr>
        </a:p>
      </dgm:t>
    </dgm:pt>
    <dgm:pt modelId="{47FBC737-3AD0-4277-84A2-B4C01137DE8C}" type="sibTrans" cxnId="{F4B551DF-9458-4F13-98F6-C23AE27F82B7}">
      <dgm:prSet/>
      <dgm:spPr/>
      <dgm:t>
        <a:bodyPr/>
        <a:lstStyle/>
        <a:p>
          <a:endParaRPr lang="ru-RU" sz="1200">
            <a:latin typeface="Arial" charset="0"/>
            <a:ea typeface="Arial" charset="0"/>
            <a:cs typeface="Arial" charset="0"/>
          </a:endParaRPr>
        </a:p>
      </dgm:t>
    </dgm:pt>
    <dgm:pt modelId="{334A4BBE-28FE-4992-8EE7-6135D756673A}">
      <dgm:prSet custT="1"/>
      <dgm:spPr/>
      <dgm:t>
        <a:bodyPr/>
        <a:lstStyle/>
        <a:p>
          <a:r>
            <a:rPr lang="ru-RU" sz="1200" dirty="0" smtClean="0">
              <a:latin typeface="Arial" charset="0"/>
              <a:ea typeface="Arial" charset="0"/>
              <a:cs typeface="Arial" charset="0"/>
            </a:rPr>
            <a:t>Business Process Modeling</a:t>
          </a:r>
          <a:endParaRPr lang="ru-RU" sz="1200" dirty="0">
            <a:latin typeface="Arial" charset="0"/>
            <a:ea typeface="Arial" charset="0"/>
            <a:cs typeface="Arial" charset="0"/>
          </a:endParaRPr>
        </a:p>
      </dgm:t>
    </dgm:pt>
    <dgm:pt modelId="{147980B3-5746-4A9D-A660-D0ED00904E31}" type="parTrans" cxnId="{48F7952A-3C0C-48F1-B7AA-BF5432049FBB}">
      <dgm:prSet/>
      <dgm:spPr/>
      <dgm:t>
        <a:bodyPr/>
        <a:lstStyle/>
        <a:p>
          <a:endParaRPr lang="ru-RU" sz="1200">
            <a:latin typeface="Arial" charset="0"/>
            <a:ea typeface="Arial" charset="0"/>
            <a:cs typeface="Arial" charset="0"/>
          </a:endParaRPr>
        </a:p>
      </dgm:t>
    </dgm:pt>
    <dgm:pt modelId="{BC5B8CEE-D905-4906-B43A-C16BF3FC473E}" type="sibTrans" cxnId="{48F7952A-3C0C-48F1-B7AA-BF5432049FBB}">
      <dgm:prSet/>
      <dgm:spPr/>
      <dgm:t>
        <a:bodyPr/>
        <a:lstStyle/>
        <a:p>
          <a:endParaRPr lang="ru-RU" sz="1200">
            <a:latin typeface="Arial" charset="0"/>
            <a:ea typeface="Arial" charset="0"/>
            <a:cs typeface="Arial" charset="0"/>
          </a:endParaRPr>
        </a:p>
      </dgm:t>
    </dgm:pt>
    <dgm:pt modelId="{4C843C0F-FB8A-41C7-B21C-E03287B56DE3}">
      <dgm:prSet custT="1"/>
      <dgm:spPr/>
      <dgm:t>
        <a:bodyPr/>
        <a:lstStyle/>
        <a:p>
          <a:r>
            <a:rPr lang="ru-RU" sz="1200" dirty="0" smtClean="0">
              <a:latin typeface="Arial" charset="0"/>
              <a:ea typeface="Arial" charset="0"/>
              <a:cs typeface="Arial" charset="0"/>
            </a:rPr>
            <a:t>8</a:t>
          </a:r>
          <a:endParaRPr lang="ru-RU" sz="1200" dirty="0">
            <a:latin typeface="Arial" charset="0"/>
            <a:ea typeface="Arial" charset="0"/>
            <a:cs typeface="Arial" charset="0"/>
          </a:endParaRPr>
        </a:p>
      </dgm:t>
    </dgm:pt>
    <dgm:pt modelId="{149DB6B3-2A1D-4DE4-9C25-D9058693326F}" type="parTrans" cxnId="{0793A385-5BE4-477A-B1DD-3E6AD9BDC9FA}">
      <dgm:prSet/>
      <dgm:spPr/>
      <dgm:t>
        <a:bodyPr/>
        <a:lstStyle/>
        <a:p>
          <a:endParaRPr lang="ru-RU" sz="1200">
            <a:latin typeface="Arial" charset="0"/>
            <a:ea typeface="Arial" charset="0"/>
            <a:cs typeface="Arial" charset="0"/>
          </a:endParaRPr>
        </a:p>
      </dgm:t>
    </dgm:pt>
    <dgm:pt modelId="{06126BD0-E17B-4972-9958-30CF4211F9F2}" type="sibTrans" cxnId="{0793A385-5BE4-477A-B1DD-3E6AD9BDC9FA}">
      <dgm:prSet/>
      <dgm:spPr/>
      <dgm:t>
        <a:bodyPr/>
        <a:lstStyle/>
        <a:p>
          <a:endParaRPr lang="ru-RU" sz="1200">
            <a:latin typeface="Arial" charset="0"/>
            <a:ea typeface="Arial" charset="0"/>
            <a:cs typeface="Arial" charset="0"/>
          </a:endParaRPr>
        </a:p>
      </dgm:t>
    </dgm:pt>
    <dgm:pt modelId="{57F97E0B-1B6A-4270-AE87-DDE7106029AE}" type="pres">
      <dgm:prSet presAssocID="{DCFF3750-8A68-4124-B52B-64307D31C479}" presName="linearFlow" presStyleCnt="0">
        <dgm:presLayoutVars>
          <dgm:dir/>
          <dgm:animLvl val="lvl"/>
          <dgm:resizeHandles val="exact"/>
        </dgm:presLayoutVars>
      </dgm:prSet>
      <dgm:spPr/>
      <dgm:t>
        <a:bodyPr/>
        <a:lstStyle/>
        <a:p>
          <a:endParaRPr lang="ru-RU"/>
        </a:p>
      </dgm:t>
    </dgm:pt>
    <dgm:pt modelId="{17924F0D-43BE-4BF9-8059-3DE0CA0389DA}" type="pres">
      <dgm:prSet presAssocID="{A06127B2-4B4E-4A31-9598-693858835F3D}" presName="composite" presStyleCnt="0"/>
      <dgm:spPr/>
    </dgm:pt>
    <dgm:pt modelId="{D0101C2B-D4AC-4C4F-96B4-A0349EE86A9A}" type="pres">
      <dgm:prSet presAssocID="{A06127B2-4B4E-4A31-9598-693858835F3D}" presName="parentText" presStyleLbl="alignNode1" presStyleIdx="0" presStyleCnt="9">
        <dgm:presLayoutVars>
          <dgm:chMax val="1"/>
          <dgm:bulletEnabled val="1"/>
        </dgm:presLayoutVars>
      </dgm:prSet>
      <dgm:spPr/>
      <dgm:t>
        <a:bodyPr/>
        <a:lstStyle/>
        <a:p>
          <a:endParaRPr lang="ru-RU"/>
        </a:p>
      </dgm:t>
    </dgm:pt>
    <dgm:pt modelId="{FC930B9A-044B-4CF4-8FA3-36E28F0FB13D}" type="pres">
      <dgm:prSet presAssocID="{A06127B2-4B4E-4A31-9598-693858835F3D}" presName="descendantText" presStyleLbl="alignAcc1" presStyleIdx="0" presStyleCnt="9">
        <dgm:presLayoutVars>
          <dgm:bulletEnabled val="1"/>
        </dgm:presLayoutVars>
      </dgm:prSet>
      <dgm:spPr/>
      <dgm:t>
        <a:bodyPr/>
        <a:lstStyle/>
        <a:p>
          <a:endParaRPr lang="ru-RU"/>
        </a:p>
      </dgm:t>
    </dgm:pt>
    <dgm:pt modelId="{1ADCCBE2-AB02-4437-984A-9C474E7A9852}" type="pres">
      <dgm:prSet presAssocID="{10E5E6A0-0577-4EEF-A76A-3C785FAF9990}" presName="sp" presStyleCnt="0"/>
      <dgm:spPr/>
    </dgm:pt>
    <dgm:pt modelId="{CC470C72-7999-41A1-B64E-7ECFBE21A1BF}" type="pres">
      <dgm:prSet presAssocID="{73BEAC57-51C4-4A53-8A60-E8A191C3E47E}" presName="composite" presStyleCnt="0"/>
      <dgm:spPr/>
    </dgm:pt>
    <dgm:pt modelId="{DCF4FB13-B0E4-4EE3-98BD-51AE88C88FE2}" type="pres">
      <dgm:prSet presAssocID="{73BEAC57-51C4-4A53-8A60-E8A191C3E47E}" presName="parentText" presStyleLbl="alignNode1" presStyleIdx="1" presStyleCnt="9">
        <dgm:presLayoutVars>
          <dgm:chMax val="1"/>
          <dgm:bulletEnabled val="1"/>
        </dgm:presLayoutVars>
      </dgm:prSet>
      <dgm:spPr/>
      <dgm:t>
        <a:bodyPr/>
        <a:lstStyle/>
        <a:p>
          <a:endParaRPr lang="ru-RU"/>
        </a:p>
      </dgm:t>
    </dgm:pt>
    <dgm:pt modelId="{7650700F-672B-4248-A419-B55042A38963}" type="pres">
      <dgm:prSet presAssocID="{73BEAC57-51C4-4A53-8A60-E8A191C3E47E}" presName="descendantText" presStyleLbl="alignAcc1" presStyleIdx="1" presStyleCnt="9">
        <dgm:presLayoutVars>
          <dgm:bulletEnabled val="1"/>
        </dgm:presLayoutVars>
      </dgm:prSet>
      <dgm:spPr/>
      <dgm:t>
        <a:bodyPr/>
        <a:lstStyle/>
        <a:p>
          <a:endParaRPr lang="ru-RU"/>
        </a:p>
      </dgm:t>
    </dgm:pt>
    <dgm:pt modelId="{042937C3-754D-4CFA-BF8C-B7D355C369A3}" type="pres">
      <dgm:prSet presAssocID="{47FBC737-3AD0-4277-84A2-B4C01137DE8C}" presName="sp" presStyleCnt="0"/>
      <dgm:spPr/>
    </dgm:pt>
    <dgm:pt modelId="{04CCB507-17A1-4222-8D94-91C5C5D3C0DE}" type="pres">
      <dgm:prSet presAssocID="{41E9133C-EC36-4AB7-9987-B94EC7D28E74}" presName="composite" presStyleCnt="0"/>
      <dgm:spPr/>
    </dgm:pt>
    <dgm:pt modelId="{6F3610A1-2017-4AB7-8BC7-206C67BF2A67}" type="pres">
      <dgm:prSet presAssocID="{41E9133C-EC36-4AB7-9987-B94EC7D28E74}" presName="parentText" presStyleLbl="alignNode1" presStyleIdx="2" presStyleCnt="9">
        <dgm:presLayoutVars>
          <dgm:chMax val="1"/>
          <dgm:bulletEnabled val="1"/>
        </dgm:presLayoutVars>
      </dgm:prSet>
      <dgm:spPr/>
      <dgm:t>
        <a:bodyPr/>
        <a:lstStyle/>
        <a:p>
          <a:endParaRPr lang="ru-RU"/>
        </a:p>
      </dgm:t>
    </dgm:pt>
    <dgm:pt modelId="{D44A5198-49AE-448F-8EAD-38DD759A0716}" type="pres">
      <dgm:prSet presAssocID="{41E9133C-EC36-4AB7-9987-B94EC7D28E74}" presName="descendantText" presStyleLbl="alignAcc1" presStyleIdx="2" presStyleCnt="9">
        <dgm:presLayoutVars>
          <dgm:bulletEnabled val="1"/>
        </dgm:presLayoutVars>
      </dgm:prSet>
      <dgm:spPr/>
      <dgm:t>
        <a:bodyPr/>
        <a:lstStyle/>
        <a:p>
          <a:endParaRPr lang="ru-RU"/>
        </a:p>
      </dgm:t>
    </dgm:pt>
    <dgm:pt modelId="{592508B2-E9FB-42D0-80AC-CD188ECF5087}" type="pres">
      <dgm:prSet presAssocID="{9F7ABDF8-A200-4AAC-B1B3-EBBB53C00D28}" presName="sp" presStyleCnt="0"/>
      <dgm:spPr/>
    </dgm:pt>
    <dgm:pt modelId="{B0C0F5BD-232E-4C89-9BEE-C577EC98C0AC}" type="pres">
      <dgm:prSet presAssocID="{BD290F8F-68DD-481D-8513-FF370EF40CE2}" presName="composite" presStyleCnt="0"/>
      <dgm:spPr/>
    </dgm:pt>
    <dgm:pt modelId="{EC146654-05BA-4D9D-B921-9F8BC2DDA907}" type="pres">
      <dgm:prSet presAssocID="{BD290F8F-68DD-481D-8513-FF370EF40CE2}" presName="parentText" presStyleLbl="alignNode1" presStyleIdx="3" presStyleCnt="9">
        <dgm:presLayoutVars>
          <dgm:chMax val="1"/>
          <dgm:bulletEnabled val="1"/>
        </dgm:presLayoutVars>
      </dgm:prSet>
      <dgm:spPr/>
      <dgm:t>
        <a:bodyPr/>
        <a:lstStyle/>
        <a:p>
          <a:endParaRPr lang="ru-RU"/>
        </a:p>
      </dgm:t>
    </dgm:pt>
    <dgm:pt modelId="{C450AAFC-F69B-4999-ADE0-979FC547E6CE}" type="pres">
      <dgm:prSet presAssocID="{BD290F8F-68DD-481D-8513-FF370EF40CE2}" presName="descendantText" presStyleLbl="alignAcc1" presStyleIdx="3" presStyleCnt="9">
        <dgm:presLayoutVars>
          <dgm:bulletEnabled val="1"/>
        </dgm:presLayoutVars>
      </dgm:prSet>
      <dgm:spPr/>
      <dgm:t>
        <a:bodyPr/>
        <a:lstStyle/>
        <a:p>
          <a:endParaRPr lang="ru-RU"/>
        </a:p>
      </dgm:t>
    </dgm:pt>
    <dgm:pt modelId="{85A8E47C-ED11-43BA-BDCC-684D879A3EC9}" type="pres">
      <dgm:prSet presAssocID="{18A6F2F9-F863-45BB-8F71-95CDF1067EB4}" presName="sp" presStyleCnt="0"/>
      <dgm:spPr/>
    </dgm:pt>
    <dgm:pt modelId="{5B7646D6-11EC-4A08-AA59-DE73675C5F4E}" type="pres">
      <dgm:prSet presAssocID="{FA34482A-2D2E-4860-B2D9-5C7C8DA52FB4}" presName="composite" presStyleCnt="0"/>
      <dgm:spPr/>
    </dgm:pt>
    <dgm:pt modelId="{B6E68D59-7E30-431C-A327-C6D30A2308BD}" type="pres">
      <dgm:prSet presAssocID="{FA34482A-2D2E-4860-B2D9-5C7C8DA52FB4}" presName="parentText" presStyleLbl="alignNode1" presStyleIdx="4" presStyleCnt="9">
        <dgm:presLayoutVars>
          <dgm:chMax val="1"/>
          <dgm:bulletEnabled val="1"/>
        </dgm:presLayoutVars>
      </dgm:prSet>
      <dgm:spPr/>
      <dgm:t>
        <a:bodyPr/>
        <a:lstStyle/>
        <a:p>
          <a:endParaRPr lang="ru-RU"/>
        </a:p>
      </dgm:t>
    </dgm:pt>
    <dgm:pt modelId="{6329C836-6D31-4CA8-84F4-6110E3275CBC}" type="pres">
      <dgm:prSet presAssocID="{FA34482A-2D2E-4860-B2D9-5C7C8DA52FB4}" presName="descendantText" presStyleLbl="alignAcc1" presStyleIdx="4" presStyleCnt="9">
        <dgm:presLayoutVars>
          <dgm:bulletEnabled val="1"/>
        </dgm:presLayoutVars>
      </dgm:prSet>
      <dgm:spPr/>
      <dgm:t>
        <a:bodyPr/>
        <a:lstStyle/>
        <a:p>
          <a:endParaRPr lang="ru-RU"/>
        </a:p>
      </dgm:t>
    </dgm:pt>
    <dgm:pt modelId="{1CA4B001-D5AB-487A-B970-6444B4E3AE13}" type="pres">
      <dgm:prSet presAssocID="{857B8741-78A0-47DB-B110-5DEF91BD8731}" presName="sp" presStyleCnt="0"/>
      <dgm:spPr/>
    </dgm:pt>
    <dgm:pt modelId="{98941CC7-EB58-4919-A469-B3AF96C6EBDB}" type="pres">
      <dgm:prSet presAssocID="{E31C542F-0322-4E09-8A48-AD31E856AEBC}" presName="composite" presStyleCnt="0"/>
      <dgm:spPr/>
    </dgm:pt>
    <dgm:pt modelId="{D2BDD8AE-5A3D-47F5-8EEC-49770A3FD76B}" type="pres">
      <dgm:prSet presAssocID="{E31C542F-0322-4E09-8A48-AD31E856AEBC}" presName="parentText" presStyleLbl="alignNode1" presStyleIdx="5" presStyleCnt="9">
        <dgm:presLayoutVars>
          <dgm:chMax val="1"/>
          <dgm:bulletEnabled val="1"/>
        </dgm:presLayoutVars>
      </dgm:prSet>
      <dgm:spPr/>
      <dgm:t>
        <a:bodyPr/>
        <a:lstStyle/>
        <a:p>
          <a:endParaRPr lang="ru-RU"/>
        </a:p>
      </dgm:t>
    </dgm:pt>
    <dgm:pt modelId="{C04DC62A-89DE-4A99-B476-8515ABFFBA8C}" type="pres">
      <dgm:prSet presAssocID="{E31C542F-0322-4E09-8A48-AD31E856AEBC}" presName="descendantText" presStyleLbl="alignAcc1" presStyleIdx="5" presStyleCnt="9">
        <dgm:presLayoutVars>
          <dgm:bulletEnabled val="1"/>
        </dgm:presLayoutVars>
      </dgm:prSet>
      <dgm:spPr/>
      <dgm:t>
        <a:bodyPr/>
        <a:lstStyle/>
        <a:p>
          <a:endParaRPr lang="ru-RU"/>
        </a:p>
      </dgm:t>
    </dgm:pt>
    <dgm:pt modelId="{B3A6F290-814B-4A5E-9CD6-D4E041C65C99}" type="pres">
      <dgm:prSet presAssocID="{A1DCD64D-0AD6-42E7-89D6-CEEA7DCBFD19}" presName="sp" presStyleCnt="0"/>
      <dgm:spPr/>
    </dgm:pt>
    <dgm:pt modelId="{12CA0A28-0789-4094-BC96-6D9E048D3C48}" type="pres">
      <dgm:prSet presAssocID="{9B530943-F033-42B1-9EF5-4087A7778854}" presName="composite" presStyleCnt="0"/>
      <dgm:spPr/>
    </dgm:pt>
    <dgm:pt modelId="{AC50C4AF-0563-415B-991D-A4F8B3F16408}" type="pres">
      <dgm:prSet presAssocID="{9B530943-F033-42B1-9EF5-4087A7778854}" presName="parentText" presStyleLbl="alignNode1" presStyleIdx="6" presStyleCnt="9">
        <dgm:presLayoutVars>
          <dgm:chMax val="1"/>
          <dgm:bulletEnabled val="1"/>
        </dgm:presLayoutVars>
      </dgm:prSet>
      <dgm:spPr/>
      <dgm:t>
        <a:bodyPr/>
        <a:lstStyle/>
        <a:p>
          <a:endParaRPr lang="ru-RU"/>
        </a:p>
      </dgm:t>
    </dgm:pt>
    <dgm:pt modelId="{0C0BDC96-CAA4-434B-9AD1-9ACBDFC88A33}" type="pres">
      <dgm:prSet presAssocID="{9B530943-F033-42B1-9EF5-4087A7778854}" presName="descendantText" presStyleLbl="alignAcc1" presStyleIdx="6" presStyleCnt="9">
        <dgm:presLayoutVars>
          <dgm:bulletEnabled val="1"/>
        </dgm:presLayoutVars>
      </dgm:prSet>
      <dgm:spPr/>
      <dgm:t>
        <a:bodyPr/>
        <a:lstStyle/>
        <a:p>
          <a:endParaRPr lang="ru-RU"/>
        </a:p>
      </dgm:t>
    </dgm:pt>
    <dgm:pt modelId="{EC068885-806F-435D-9595-82C9B97ED408}" type="pres">
      <dgm:prSet presAssocID="{97C37919-9AD0-4AA7-A162-42BC928044AE}" presName="sp" presStyleCnt="0"/>
      <dgm:spPr/>
    </dgm:pt>
    <dgm:pt modelId="{7AD35500-946C-46E8-B624-3661303FA6A5}" type="pres">
      <dgm:prSet presAssocID="{4C843C0F-FB8A-41C7-B21C-E03287B56DE3}" presName="composite" presStyleCnt="0"/>
      <dgm:spPr/>
    </dgm:pt>
    <dgm:pt modelId="{CEE9AB40-891B-4E50-B5AB-1D7B23C6C093}" type="pres">
      <dgm:prSet presAssocID="{4C843C0F-FB8A-41C7-B21C-E03287B56DE3}" presName="parentText" presStyleLbl="alignNode1" presStyleIdx="7" presStyleCnt="9">
        <dgm:presLayoutVars>
          <dgm:chMax val="1"/>
          <dgm:bulletEnabled val="1"/>
        </dgm:presLayoutVars>
      </dgm:prSet>
      <dgm:spPr/>
      <dgm:t>
        <a:bodyPr/>
        <a:lstStyle/>
        <a:p>
          <a:endParaRPr lang="ru-RU"/>
        </a:p>
      </dgm:t>
    </dgm:pt>
    <dgm:pt modelId="{A6F8D685-2464-4715-A261-08EF646D9868}" type="pres">
      <dgm:prSet presAssocID="{4C843C0F-FB8A-41C7-B21C-E03287B56DE3}" presName="descendantText" presStyleLbl="alignAcc1" presStyleIdx="7" presStyleCnt="9">
        <dgm:presLayoutVars>
          <dgm:bulletEnabled val="1"/>
        </dgm:presLayoutVars>
      </dgm:prSet>
      <dgm:spPr/>
      <dgm:t>
        <a:bodyPr/>
        <a:lstStyle/>
        <a:p>
          <a:endParaRPr lang="ru-RU"/>
        </a:p>
      </dgm:t>
    </dgm:pt>
    <dgm:pt modelId="{7D5751BA-85CC-4B05-97E5-0C600020236E}" type="pres">
      <dgm:prSet presAssocID="{06126BD0-E17B-4972-9958-30CF4211F9F2}" presName="sp" presStyleCnt="0"/>
      <dgm:spPr/>
    </dgm:pt>
    <dgm:pt modelId="{68F45049-719F-4594-B7BF-9B0ED5FD0E88}" type="pres">
      <dgm:prSet presAssocID="{3BAB4CA9-AF12-4E4B-8413-054D5F82BDEC}" presName="composite" presStyleCnt="0"/>
      <dgm:spPr/>
    </dgm:pt>
    <dgm:pt modelId="{DE405E1D-BE96-4FB5-87A3-95ED52918AAF}" type="pres">
      <dgm:prSet presAssocID="{3BAB4CA9-AF12-4E4B-8413-054D5F82BDEC}" presName="parentText" presStyleLbl="alignNode1" presStyleIdx="8" presStyleCnt="9">
        <dgm:presLayoutVars>
          <dgm:chMax val="1"/>
          <dgm:bulletEnabled val="1"/>
        </dgm:presLayoutVars>
      </dgm:prSet>
      <dgm:spPr/>
      <dgm:t>
        <a:bodyPr/>
        <a:lstStyle/>
        <a:p>
          <a:endParaRPr lang="ru-RU"/>
        </a:p>
      </dgm:t>
    </dgm:pt>
    <dgm:pt modelId="{91D720F0-99DD-4D2C-A45E-611810CC9DD1}" type="pres">
      <dgm:prSet presAssocID="{3BAB4CA9-AF12-4E4B-8413-054D5F82BDEC}" presName="descendantText" presStyleLbl="alignAcc1" presStyleIdx="8" presStyleCnt="9">
        <dgm:presLayoutVars>
          <dgm:bulletEnabled val="1"/>
        </dgm:presLayoutVars>
      </dgm:prSet>
      <dgm:spPr/>
      <dgm:t>
        <a:bodyPr/>
        <a:lstStyle/>
        <a:p>
          <a:endParaRPr lang="ru-RU"/>
        </a:p>
      </dgm:t>
    </dgm:pt>
  </dgm:ptLst>
  <dgm:cxnLst>
    <dgm:cxn modelId="{0730EA65-6E57-4250-91FA-1D1C7F5505BF}" type="presOf" srcId="{FA34482A-2D2E-4860-B2D9-5C7C8DA52FB4}" destId="{B6E68D59-7E30-431C-A327-C6D30A2308BD}" srcOrd="0" destOrd="0" presId="urn:microsoft.com/office/officeart/2005/8/layout/chevron2"/>
    <dgm:cxn modelId="{B59B0951-8B3F-4AFE-B580-F63ECD8849DF}" type="presOf" srcId="{33EA36BF-7F52-4254-B1E6-D024D33B0F6C}" destId="{91D720F0-99DD-4D2C-A45E-611810CC9DD1}" srcOrd="0" destOrd="0" presId="urn:microsoft.com/office/officeart/2005/8/layout/chevron2"/>
    <dgm:cxn modelId="{1D5A57EF-0ADF-4B49-AD97-31690E92F3FA}" srcId="{A06127B2-4B4E-4A31-9598-693858835F3D}" destId="{733349C0-9D28-465B-BA81-0452E576737A}" srcOrd="0" destOrd="0" parTransId="{9A1606A2-E7F8-4099-AB4D-57F5349CAF63}" sibTransId="{7825533D-40F0-4367-889F-43B1B95DB811}"/>
    <dgm:cxn modelId="{B8E7F0D2-B5CD-4535-B6F2-E7F679D73F74}" srcId="{FA34482A-2D2E-4860-B2D9-5C7C8DA52FB4}" destId="{7572E955-AF70-4453-A340-FF1BB14F6F19}" srcOrd="0" destOrd="0" parTransId="{09D1498F-4F9F-41A6-B76F-C4CC5F40D7AE}" sibTransId="{9C3876EC-155D-41E6-A736-4188195785CD}"/>
    <dgm:cxn modelId="{FB86901B-EF61-46A9-880A-C018E05C595D}" type="presOf" srcId="{A06127B2-4B4E-4A31-9598-693858835F3D}" destId="{D0101C2B-D4AC-4C4F-96B4-A0349EE86A9A}" srcOrd="0" destOrd="0" presId="urn:microsoft.com/office/officeart/2005/8/layout/chevron2"/>
    <dgm:cxn modelId="{50B39E81-B350-4CD9-9825-12BBB2CB7642}" srcId="{73BEAC57-51C4-4A53-8A60-E8A191C3E47E}" destId="{1CE19F03-7F9B-441B-9360-00DA3E49DA0A}" srcOrd="0" destOrd="0" parTransId="{8BD31D61-47E0-487F-95AF-EF22C3BA527F}" sibTransId="{F70882FE-2576-483E-9A3D-48C9F0E2F8D6}"/>
    <dgm:cxn modelId="{4ABC1F11-E17E-4104-BF1A-BCA12D56ADFA}" srcId="{3BAB4CA9-AF12-4E4B-8413-054D5F82BDEC}" destId="{33EA36BF-7F52-4254-B1E6-D024D33B0F6C}" srcOrd="0" destOrd="0" parTransId="{811F641F-32B3-4D1A-81CB-5D45AD6F3E78}" sibTransId="{C045B2E8-4E22-4B5E-BC6F-192CEC9FFF0A}"/>
    <dgm:cxn modelId="{EABDC04A-6749-4CAC-A615-D46B4FEF795C}" type="presOf" srcId="{73BEAC57-51C4-4A53-8A60-E8A191C3E47E}" destId="{DCF4FB13-B0E4-4EE3-98BD-51AE88C88FE2}" srcOrd="0" destOrd="0" presId="urn:microsoft.com/office/officeart/2005/8/layout/chevron2"/>
    <dgm:cxn modelId="{45A716D6-48AE-474A-8E2C-5963B88E6280}" type="presOf" srcId="{BD290F8F-68DD-481D-8513-FF370EF40CE2}" destId="{EC146654-05BA-4D9D-B921-9F8BC2DDA907}" srcOrd="0" destOrd="0" presId="urn:microsoft.com/office/officeart/2005/8/layout/chevron2"/>
    <dgm:cxn modelId="{F4B551DF-9458-4F13-98F6-C23AE27F82B7}" srcId="{DCFF3750-8A68-4124-B52B-64307D31C479}" destId="{73BEAC57-51C4-4A53-8A60-E8A191C3E47E}" srcOrd="1" destOrd="0" parTransId="{4FAF446F-3242-466E-B487-A064A6E568DC}" sibTransId="{47FBC737-3AD0-4277-84A2-B4C01137DE8C}"/>
    <dgm:cxn modelId="{EB38422E-53F0-49EE-AAEA-0A57D7134F54}" type="presOf" srcId="{9B530943-F033-42B1-9EF5-4087A7778854}" destId="{AC50C4AF-0563-415B-991D-A4F8B3F16408}" srcOrd="0" destOrd="0" presId="urn:microsoft.com/office/officeart/2005/8/layout/chevron2"/>
    <dgm:cxn modelId="{83FAD22C-53A4-4F84-A99B-99DA5E918E1D}" type="presOf" srcId="{1CE19F03-7F9B-441B-9360-00DA3E49DA0A}" destId="{7650700F-672B-4248-A419-B55042A38963}" srcOrd="0" destOrd="0" presId="urn:microsoft.com/office/officeart/2005/8/layout/chevron2"/>
    <dgm:cxn modelId="{882B3BEF-533A-48F9-B9DA-774E5A20E290}" type="presOf" srcId="{4C843C0F-FB8A-41C7-B21C-E03287B56DE3}" destId="{CEE9AB40-891B-4E50-B5AB-1D7B23C6C093}" srcOrd="0" destOrd="0" presId="urn:microsoft.com/office/officeart/2005/8/layout/chevron2"/>
    <dgm:cxn modelId="{0923A7D2-CAAD-46E3-BBBA-9AC3152727D9}" type="presOf" srcId="{5101B846-0183-4326-83EF-46F991F31BD7}" destId="{C450AAFC-F69B-4999-ADE0-979FC547E6CE}" srcOrd="0" destOrd="0" presId="urn:microsoft.com/office/officeart/2005/8/layout/chevron2"/>
    <dgm:cxn modelId="{97F832D7-772F-40FF-B75A-264B6EAAEAED}" type="presOf" srcId="{733349C0-9D28-465B-BA81-0452E576737A}" destId="{FC930B9A-044B-4CF4-8FA3-36E28F0FB13D}" srcOrd="0" destOrd="0" presId="urn:microsoft.com/office/officeart/2005/8/layout/chevron2"/>
    <dgm:cxn modelId="{18207567-2F8B-4A5B-91F3-0ED4A1A2A389}" srcId="{DCFF3750-8A68-4124-B52B-64307D31C479}" destId="{41E9133C-EC36-4AB7-9987-B94EC7D28E74}" srcOrd="2" destOrd="0" parTransId="{0944947C-621C-4276-A8D7-25B7B9E5A4AE}" sibTransId="{9F7ABDF8-A200-4AAC-B1B3-EBBB53C00D28}"/>
    <dgm:cxn modelId="{F353DB09-C3CB-4A30-B6F8-10D37952D34B}" srcId="{9B530943-F033-42B1-9EF5-4087A7778854}" destId="{839F880B-D998-4F35-89DC-1088A06DE691}" srcOrd="0" destOrd="0" parTransId="{682AC4B9-B205-4594-B165-F7AE0F91715B}" sibTransId="{8015F144-CC32-42BE-94D6-F17F67998CDC}"/>
    <dgm:cxn modelId="{4BAB2197-B25E-4482-AE95-B2FAA7451F80}" type="presOf" srcId="{0C6FB111-D791-4592-884A-AF63DBA2CF22}" destId="{D44A5198-49AE-448F-8EAD-38DD759A0716}" srcOrd="0" destOrd="0" presId="urn:microsoft.com/office/officeart/2005/8/layout/chevron2"/>
    <dgm:cxn modelId="{48B96D71-A8B0-45AD-98E7-DD758A1700A0}" srcId="{BD290F8F-68DD-481D-8513-FF370EF40CE2}" destId="{5101B846-0183-4326-83EF-46F991F31BD7}" srcOrd="0" destOrd="0" parTransId="{B5C9EF14-56F1-406C-83CC-A0717FBCE1C2}" sibTransId="{DB2783B9-7D27-4570-AE20-BF3B58D58274}"/>
    <dgm:cxn modelId="{9A9F74F1-8EB6-4966-9331-3844F7BF6CA8}" srcId="{DCFF3750-8A68-4124-B52B-64307D31C479}" destId="{3BAB4CA9-AF12-4E4B-8413-054D5F82BDEC}" srcOrd="8" destOrd="0" parTransId="{C70275F1-F90F-4824-B0DE-FCC8DD837335}" sibTransId="{649AF437-5855-4041-AD81-8A57C8326AEF}"/>
    <dgm:cxn modelId="{F6131D43-60B7-40C4-A412-2FD0C0E1A498}" type="presOf" srcId="{41E9133C-EC36-4AB7-9987-B94EC7D28E74}" destId="{6F3610A1-2017-4AB7-8BC7-206C67BF2A67}" srcOrd="0" destOrd="0" presId="urn:microsoft.com/office/officeart/2005/8/layout/chevron2"/>
    <dgm:cxn modelId="{51668024-2224-4F4E-A6D6-A4A9E1FB3067}" type="presOf" srcId="{726D86AE-3106-4B0F-BB0A-BE9660EA2430}" destId="{C04DC62A-89DE-4A99-B476-8515ABFFBA8C}" srcOrd="0" destOrd="0" presId="urn:microsoft.com/office/officeart/2005/8/layout/chevron2"/>
    <dgm:cxn modelId="{BF988D4B-B3E8-46A4-A788-2D73B2E55FB6}" type="presOf" srcId="{DCFF3750-8A68-4124-B52B-64307D31C479}" destId="{57F97E0B-1B6A-4270-AE87-DDE7106029AE}" srcOrd="0" destOrd="0" presId="urn:microsoft.com/office/officeart/2005/8/layout/chevron2"/>
    <dgm:cxn modelId="{EA4A933F-4EC1-4127-9858-6B885A35D1C8}" type="presOf" srcId="{7572E955-AF70-4453-A340-FF1BB14F6F19}" destId="{6329C836-6D31-4CA8-84F4-6110E3275CBC}" srcOrd="0" destOrd="0" presId="urn:microsoft.com/office/officeart/2005/8/layout/chevron2"/>
    <dgm:cxn modelId="{7BB06BFF-4593-4A09-A561-B43B3594E6A6}" srcId="{DCFF3750-8A68-4124-B52B-64307D31C479}" destId="{FA34482A-2D2E-4860-B2D9-5C7C8DA52FB4}" srcOrd="4" destOrd="0" parTransId="{141C5EA4-3D47-4EBA-9A38-DF9ED4DF3B7B}" sibTransId="{857B8741-78A0-47DB-B110-5DEF91BD8731}"/>
    <dgm:cxn modelId="{3E163D93-4D90-4265-9C67-1D1C6BFC1609}" type="presOf" srcId="{839F880B-D998-4F35-89DC-1088A06DE691}" destId="{0C0BDC96-CAA4-434B-9AD1-9ACBDFC88A33}" srcOrd="0" destOrd="0" presId="urn:microsoft.com/office/officeart/2005/8/layout/chevron2"/>
    <dgm:cxn modelId="{48F7952A-3C0C-48F1-B7AA-BF5432049FBB}" srcId="{4C843C0F-FB8A-41C7-B21C-E03287B56DE3}" destId="{334A4BBE-28FE-4992-8EE7-6135D756673A}" srcOrd="0" destOrd="0" parTransId="{147980B3-5746-4A9D-A660-D0ED00904E31}" sibTransId="{BC5B8CEE-D905-4906-B43A-C16BF3FC473E}"/>
    <dgm:cxn modelId="{16AB6EED-52FF-4706-B474-97BAE2AD0401}" type="presOf" srcId="{E31C542F-0322-4E09-8A48-AD31E856AEBC}" destId="{D2BDD8AE-5A3D-47F5-8EEC-49770A3FD76B}" srcOrd="0" destOrd="0" presId="urn:microsoft.com/office/officeart/2005/8/layout/chevron2"/>
    <dgm:cxn modelId="{0793A385-5BE4-477A-B1DD-3E6AD9BDC9FA}" srcId="{DCFF3750-8A68-4124-B52B-64307D31C479}" destId="{4C843C0F-FB8A-41C7-B21C-E03287B56DE3}" srcOrd="7" destOrd="0" parTransId="{149DB6B3-2A1D-4DE4-9C25-D9058693326F}" sibTransId="{06126BD0-E17B-4972-9958-30CF4211F9F2}"/>
    <dgm:cxn modelId="{426AEF0C-2C0B-4FD2-BBD3-D7B005B4518C}" srcId="{E31C542F-0322-4E09-8A48-AD31E856AEBC}" destId="{726D86AE-3106-4B0F-BB0A-BE9660EA2430}" srcOrd="0" destOrd="0" parTransId="{5D080B7D-C8DD-41B3-8E41-CA8C3C8FCC89}" sibTransId="{0073D84F-815D-48E4-8206-3B9692DE508D}"/>
    <dgm:cxn modelId="{7A0C5EB8-633A-4FA2-A109-A5C3B2BBFAF0}" srcId="{DCFF3750-8A68-4124-B52B-64307D31C479}" destId="{BD290F8F-68DD-481D-8513-FF370EF40CE2}" srcOrd="3" destOrd="0" parTransId="{FB1CC946-52D4-4CEC-81F6-491F05AC52A8}" sibTransId="{18A6F2F9-F863-45BB-8F71-95CDF1067EB4}"/>
    <dgm:cxn modelId="{FF146383-AD0A-430D-BDFC-CB96836EF849}" srcId="{DCFF3750-8A68-4124-B52B-64307D31C479}" destId="{E31C542F-0322-4E09-8A48-AD31E856AEBC}" srcOrd="5" destOrd="0" parTransId="{730A4E27-6F29-4231-83F6-57F520126394}" sibTransId="{A1DCD64D-0AD6-42E7-89D6-CEEA7DCBFD19}"/>
    <dgm:cxn modelId="{3C86E27D-5F66-4CC2-8611-7A44696C86A2}" srcId="{DCFF3750-8A68-4124-B52B-64307D31C479}" destId="{A06127B2-4B4E-4A31-9598-693858835F3D}" srcOrd="0" destOrd="0" parTransId="{3AB6F70A-B030-4A6F-A8E7-A86677733AE0}" sibTransId="{10E5E6A0-0577-4EEF-A76A-3C785FAF9990}"/>
    <dgm:cxn modelId="{EBC1D399-9C2A-41CF-A30F-D02E0AF9BCCF}" type="presOf" srcId="{334A4BBE-28FE-4992-8EE7-6135D756673A}" destId="{A6F8D685-2464-4715-A261-08EF646D9868}" srcOrd="0" destOrd="0" presId="urn:microsoft.com/office/officeart/2005/8/layout/chevron2"/>
    <dgm:cxn modelId="{1440B160-DE6D-4331-9040-1943A0344857}" type="presOf" srcId="{3BAB4CA9-AF12-4E4B-8413-054D5F82BDEC}" destId="{DE405E1D-BE96-4FB5-87A3-95ED52918AAF}" srcOrd="0" destOrd="0" presId="urn:microsoft.com/office/officeart/2005/8/layout/chevron2"/>
    <dgm:cxn modelId="{A9B8E428-1813-42DE-ADC1-1080F63767AD}" srcId="{DCFF3750-8A68-4124-B52B-64307D31C479}" destId="{9B530943-F033-42B1-9EF5-4087A7778854}" srcOrd="6" destOrd="0" parTransId="{28F8C36A-61AE-4067-968A-4DF52453893B}" sibTransId="{97C37919-9AD0-4AA7-A162-42BC928044AE}"/>
    <dgm:cxn modelId="{D10FCA9A-805C-4322-BFDD-BDF112EBD1C5}" srcId="{41E9133C-EC36-4AB7-9987-B94EC7D28E74}" destId="{0C6FB111-D791-4592-884A-AF63DBA2CF22}" srcOrd="0" destOrd="0" parTransId="{5FCFB763-7580-4D4B-9508-C71D3E7D7CCF}" sibTransId="{527EC313-9276-4891-95DB-672EDD4DADE9}"/>
    <dgm:cxn modelId="{30CFD82B-8025-47E5-A464-3BEF375DB586}" type="presParOf" srcId="{57F97E0B-1B6A-4270-AE87-DDE7106029AE}" destId="{17924F0D-43BE-4BF9-8059-3DE0CA0389DA}" srcOrd="0" destOrd="0" presId="urn:microsoft.com/office/officeart/2005/8/layout/chevron2"/>
    <dgm:cxn modelId="{B8B5C6B4-D2D0-4B8D-89AB-12C31EE48035}" type="presParOf" srcId="{17924F0D-43BE-4BF9-8059-3DE0CA0389DA}" destId="{D0101C2B-D4AC-4C4F-96B4-A0349EE86A9A}" srcOrd="0" destOrd="0" presId="urn:microsoft.com/office/officeart/2005/8/layout/chevron2"/>
    <dgm:cxn modelId="{FDB8973C-6CA3-40E5-9E05-7BF17F21054A}" type="presParOf" srcId="{17924F0D-43BE-4BF9-8059-3DE0CA0389DA}" destId="{FC930B9A-044B-4CF4-8FA3-36E28F0FB13D}" srcOrd="1" destOrd="0" presId="urn:microsoft.com/office/officeart/2005/8/layout/chevron2"/>
    <dgm:cxn modelId="{05E15EE8-9533-4732-B623-355F59ECD705}" type="presParOf" srcId="{57F97E0B-1B6A-4270-AE87-DDE7106029AE}" destId="{1ADCCBE2-AB02-4437-984A-9C474E7A9852}" srcOrd="1" destOrd="0" presId="urn:microsoft.com/office/officeart/2005/8/layout/chevron2"/>
    <dgm:cxn modelId="{CA6D08AD-6AAA-4B2E-A5DC-E11227131411}" type="presParOf" srcId="{57F97E0B-1B6A-4270-AE87-DDE7106029AE}" destId="{CC470C72-7999-41A1-B64E-7ECFBE21A1BF}" srcOrd="2" destOrd="0" presId="urn:microsoft.com/office/officeart/2005/8/layout/chevron2"/>
    <dgm:cxn modelId="{108BFECB-FC1D-49FE-B5C9-0702F3B4EF55}" type="presParOf" srcId="{CC470C72-7999-41A1-B64E-7ECFBE21A1BF}" destId="{DCF4FB13-B0E4-4EE3-98BD-51AE88C88FE2}" srcOrd="0" destOrd="0" presId="urn:microsoft.com/office/officeart/2005/8/layout/chevron2"/>
    <dgm:cxn modelId="{55A53B96-99EB-4CE0-8C57-8113C616B2FB}" type="presParOf" srcId="{CC470C72-7999-41A1-B64E-7ECFBE21A1BF}" destId="{7650700F-672B-4248-A419-B55042A38963}" srcOrd="1" destOrd="0" presId="urn:microsoft.com/office/officeart/2005/8/layout/chevron2"/>
    <dgm:cxn modelId="{FC69C2B3-B159-4235-A5E0-259034C796A8}" type="presParOf" srcId="{57F97E0B-1B6A-4270-AE87-DDE7106029AE}" destId="{042937C3-754D-4CFA-BF8C-B7D355C369A3}" srcOrd="3" destOrd="0" presId="urn:microsoft.com/office/officeart/2005/8/layout/chevron2"/>
    <dgm:cxn modelId="{5AB6CE9F-1814-426F-A09D-88FF3806066D}" type="presParOf" srcId="{57F97E0B-1B6A-4270-AE87-DDE7106029AE}" destId="{04CCB507-17A1-4222-8D94-91C5C5D3C0DE}" srcOrd="4" destOrd="0" presId="urn:microsoft.com/office/officeart/2005/8/layout/chevron2"/>
    <dgm:cxn modelId="{2EEDA7A3-E53F-4630-9250-72FCC9286413}" type="presParOf" srcId="{04CCB507-17A1-4222-8D94-91C5C5D3C0DE}" destId="{6F3610A1-2017-4AB7-8BC7-206C67BF2A67}" srcOrd="0" destOrd="0" presId="urn:microsoft.com/office/officeart/2005/8/layout/chevron2"/>
    <dgm:cxn modelId="{641C8632-FB77-416D-AF6D-E48203EB87B7}" type="presParOf" srcId="{04CCB507-17A1-4222-8D94-91C5C5D3C0DE}" destId="{D44A5198-49AE-448F-8EAD-38DD759A0716}" srcOrd="1" destOrd="0" presId="urn:microsoft.com/office/officeart/2005/8/layout/chevron2"/>
    <dgm:cxn modelId="{31F3F95B-3F6D-4EA9-91C0-786DEB34C447}" type="presParOf" srcId="{57F97E0B-1B6A-4270-AE87-DDE7106029AE}" destId="{592508B2-E9FB-42D0-80AC-CD188ECF5087}" srcOrd="5" destOrd="0" presId="urn:microsoft.com/office/officeart/2005/8/layout/chevron2"/>
    <dgm:cxn modelId="{C7269C5D-3069-407B-985A-E8222462F98D}" type="presParOf" srcId="{57F97E0B-1B6A-4270-AE87-DDE7106029AE}" destId="{B0C0F5BD-232E-4C89-9BEE-C577EC98C0AC}" srcOrd="6" destOrd="0" presId="urn:microsoft.com/office/officeart/2005/8/layout/chevron2"/>
    <dgm:cxn modelId="{006E70D2-B248-42FF-9084-94CA588E9D8C}" type="presParOf" srcId="{B0C0F5BD-232E-4C89-9BEE-C577EC98C0AC}" destId="{EC146654-05BA-4D9D-B921-9F8BC2DDA907}" srcOrd="0" destOrd="0" presId="urn:microsoft.com/office/officeart/2005/8/layout/chevron2"/>
    <dgm:cxn modelId="{6185C91B-C3B4-4195-ACF8-02F0C26E5C44}" type="presParOf" srcId="{B0C0F5BD-232E-4C89-9BEE-C577EC98C0AC}" destId="{C450AAFC-F69B-4999-ADE0-979FC547E6CE}" srcOrd="1" destOrd="0" presId="urn:microsoft.com/office/officeart/2005/8/layout/chevron2"/>
    <dgm:cxn modelId="{22E05D51-3843-488A-8A0A-A64642C6462E}" type="presParOf" srcId="{57F97E0B-1B6A-4270-AE87-DDE7106029AE}" destId="{85A8E47C-ED11-43BA-BDCC-684D879A3EC9}" srcOrd="7" destOrd="0" presId="urn:microsoft.com/office/officeart/2005/8/layout/chevron2"/>
    <dgm:cxn modelId="{FDC1500A-01E5-486D-82D1-979B4A176548}" type="presParOf" srcId="{57F97E0B-1B6A-4270-AE87-DDE7106029AE}" destId="{5B7646D6-11EC-4A08-AA59-DE73675C5F4E}" srcOrd="8" destOrd="0" presId="urn:microsoft.com/office/officeart/2005/8/layout/chevron2"/>
    <dgm:cxn modelId="{43D33288-79B6-4BA1-8A27-512D99076718}" type="presParOf" srcId="{5B7646D6-11EC-4A08-AA59-DE73675C5F4E}" destId="{B6E68D59-7E30-431C-A327-C6D30A2308BD}" srcOrd="0" destOrd="0" presId="urn:microsoft.com/office/officeart/2005/8/layout/chevron2"/>
    <dgm:cxn modelId="{9E78393F-2A5D-470E-B88B-24E856EE6DCB}" type="presParOf" srcId="{5B7646D6-11EC-4A08-AA59-DE73675C5F4E}" destId="{6329C836-6D31-4CA8-84F4-6110E3275CBC}" srcOrd="1" destOrd="0" presId="urn:microsoft.com/office/officeart/2005/8/layout/chevron2"/>
    <dgm:cxn modelId="{0B995197-ECAE-48F2-A6EE-74C255619DDE}" type="presParOf" srcId="{57F97E0B-1B6A-4270-AE87-DDE7106029AE}" destId="{1CA4B001-D5AB-487A-B970-6444B4E3AE13}" srcOrd="9" destOrd="0" presId="urn:microsoft.com/office/officeart/2005/8/layout/chevron2"/>
    <dgm:cxn modelId="{8B54F172-805F-43D8-B6D2-ABCDDB127611}" type="presParOf" srcId="{57F97E0B-1B6A-4270-AE87-DDE7106029AE}" destId="{98941CC7-EB58-4919-A469-B3AF96C6EBDB}" srcOrd="10" destOrd="0" presId="urn:microsoft.com/office/officeart/2005/8/layout/chevron2"/>
    <dgm:cxn modelId="{8928E75B-50A2-41BC-BB25-D0525522F12F}" type="presParOf" srcId="{98941CC7-EB58-4919-A469-B3AF96C6EBDB}" destId="{D2BDD8AE-5A3D-47F5-8EEC-49770A3FD76B}" srcOrd="0" destOrd="0" presId="urn:microsoft.com/office/officeart/2005/8/layout/chevron2"/>
    <dgm:cxn modelId="{3FFD89C5-CEC3-4A7B-A5D4-24A640B3BA86}" type="presParOf" srcId="{98941CC7-EB58-4919-A469-B3AF96C6EBDB}" destId="{C04DC62A-89DE-4A99-B476-8515ABFFBA8C}" srcOrd="1" destOrd="0" presId="urn:microsoft.com/office/officeart/2005/8/layout/chevron2"/>
    <dgm:cxn modelId="{4EE94637-AC3B-44F1-9AF5-9097BE12E75B}" type="presParOf" srcId="{57F97E0B-1B6A-4270-AE87-DDE7106029AE}" destId="{B3A6F290-814B-4A5E-9CD6-D4E041C65C99}" srcOrd="11" destOrd="0" presId="urn:microsoft.com/office/officeart/2005/8/layout/chevron2"/>
    <dgm:cxn modelId="{845514C1-FCCB-4DF2-842D-D4037ED1E0C8}" type="presParOf" srcId="{57F97E0B-1B6A-4270-AE87-DDE7106029AE}" destId="{12CA0A28-0789-4094-BC96-6D9E048D3C48}" srcOrd="12" destOrd="0" presId="urn:microsoft.com/office/officeart/2005/8/layout/chevron2"/>
    <dgm:cxn modelId="{BF1FFD89-F8C3-433A-91E5-CC825FE660B9}" type="presParOf" srcId="{12CA0A28-0789-4094-BC96-6D9E048D3C48}" destId="{AC50C4AF-0563-415B-991D-A4F8B3F16408}" srcOrd="0" destOrd="0" presId="urn:microsoft.com/office/officeart/2005/8/layout/chevron2"/>
    <dgm:cxn modelId="{04D25B80-146F-4214-B2CD-275771E5BB02}" type="presParOf" srcId="{12CA0A28-0789-4094-BC96-6D9E048D3C48}" destId="{0C0BDC96-CAA4-434B-9AD1-9ACBDFC88A33}" srcOrd="1" destOrd="0" presId="urn:microsoft.com/office/officeart/2005/8/layout/chevron2"/>
    <dgm:cxn modelId="{8AF12579-7CFC-43EC-8A9B-2FAF81733BCE}" type="presParOf" srcId="{57F97E0B-1B6A-4270-AE87-DDE7106029AE}" destId="{EC068885-806F-435D-9595-82C9B97ED408}" srcOrd="13" destOrd="0" presId="urn:microsoft.com/office/officeart/2005/8/layout/chevron2"/>
    <dgm:cxn modelId="{BEF0F429-E3FF-4412-98FE-E468E5FDB3FD}" type="presParOf" srcId="{57F97E0B-1B6A-4270-AE87-DDE7106029AE}" destId="{7AD35500-946C-46E8-B624-3661303FA6A5}" srcOrd="14" destOrd="0" presId="urn:microsoft.com/office/officeart/2005/8/layout/chevron2"/>
    <dgm:cxn modelId="{67ACE338-5D29-4E0A-854C-E2F2E6379CC3}" type="presParOf" srcId="{7AD35500-946C-46E8-B624-3661303FA6A5}" destId="{CEE9AB40-891B-4E50-B5AB-1D7B23C6C093}" srcOrd="0" destOrd="0" presId="urn:microsoft.com/office/officeart/2005/8/layout/chevron2"/>
    <dgm:cxn modelId="{8A944D3E-3294-4BEE-BAD2-D85E8B369013}" type="presParOf" srcId="{7AD35500-946C-46E8-B624-3661303FA6A5}" destId="{A6F8D685-2464-4715-A261-08EF646D9868}" srcOrd="1" destOrd="0" presId="urn:microsoft.com/office/officeart/2005/8/layout/chevron2"/>
    <dgm:cxn modelId="{61761098-3AAD-4162-B093-253C547BD93D}" type="presParOf" srcId="{57F97E0B-1B6A-4270-AE87-DDE7106029AE}" destId="{7D5751BA-85CC-4B05-97E5-0C600020236E}" srcOrd="15" destOrd="0" presId="urn:microsoft.com/office/officeart/2005/8/layout/chevron2"/>
    <dgm:cxn modelId="{74607361-0C3B-4511-9FC9-733D5D53DCF7}" type="presParOf" srcId="{57F97E0B-1B6A-4270-AE87-DDE7106029AE}" destId="{68F45049-719F-4594-B7BF-9B0ED5FD0E88}" srcOrd="16" destOrd="0" presId="urn:microsoft.com/office/officeart/2005/8/layout/chevron2"/>
    <dgm:cxn modelId="{ACFD52B5-7794-4173-BDC6-9F6BECC788AA}" type="presParOf" srcId="{68F45049-719F-4594-B7BF-9B0ED5FD0E88}" destId="{DE405E1D-BE96-4FB5-87A3-95ED52918AAF}" srcOrd="0" destOrd="0" presId="urn:microsoft.com/office/officeart/2005/8/layout/chevron2"/>
    <dgm:cxn modelId="{4942CCE3-3224-4102-B899-8F99A38F8861}" type="presParOf" srcId="{68F45049-719F-4594-B7BF-9B0ED5FD0E88}" destId="{91D720F0-99DD-4D2C-A45E-611810CC9DD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CCD1A0-9FE7-4C09-B76D-B0C03F331E23}"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ru-RU"/>
        </a:p>
      </dgm:t>
    </dgm:pt>
    <dgm:pt modelId="{ADB25DB8-BCCA-40A2-8FAF-31A550B8C68E}">
      <dgm:prSet phldrT="[Текст]"/>
      <dgm:spPr/>
      <dgm:t>
        <a:bodyPr/>
        <a:lstStyle/>
        <a:p>
          <a:r>
            <a:rPr lang="ru-RU" b="0" dirty="0">
              <a:solidFill>
                <a:schemeClr val="tx1"/>
              </a:solidFill>
              <a:latin typeface="Arial" charset="0"/>
              <a:ea typeface="Arial" charset="0"/>
              <a:cs typeface="Arial" charset="0"/>
            </a:rPr>
            <a:t>Магистратура</a:t>
          </a:r>
        </a:p>
      </dgm:t>
    </dgm:pt>
    <dgm:pt modelId="{99FCF6D6-CF88-460F-9041-302CA75D2EAE}" type="parTrans" cxnId="{7FBC4E8C-602F-4B80-A1E1-1209ED68C5AD}">
      <dgm:prSet/>
      <dgm:spPr/>
      <dgm:t>
        <a:bodyPr/>
        <a:lstStyle/>
        <a:p>
          <a:endParaRPr lang="ru-RU" b="0">
            <a:solidFill>
              <a:schemeClr val="tx1"/>
            </a:solidFill>
            <a:latin typeface="Arial" charset="0"/>
            <a:ea typeface="Arial" charset="0"/>
            <a:cs typeface="Arial" charset="0"/>
          </a:endParaRPr>
        </a:p>
      </dgm:t>
    </dgm:pt>
    <dgm:pt modelId="{4FB11740-2CDA-4347-A5AA-D01B484BEE5D}" type="sibTrans" cxnId="{7FBC4E8C-602F-4B80-A1E1-1209ED68C5AD}">
      <dgm:prSet/>
      <dgm:spPr/>
      <dgm:t>
        <a:bodyPr/>
        <a:lstStyle/>
        <a:p>
          <a:endParaRPr lang="ru-RU" b="0">
            <a:solidFill>
              <a:schemeClr val="tx1"/>
            </a:solidFill>
            <a:latin typeface="Arial" charset="0"/>
            <a:ea typeface="Arial" charset="0"/>
            <a:cs typeface="Arial" charset="0"/>
          </a:endParaRPr>
        </a:p>
      </dgm:t>
    </dgm:pt>
    <dgm:pt modelId="{BA3AE14C-2FC7-4318-91CE-BB18DD0A05D7}">
      <dgm:prSet phldrT="[Текст]"/>
      <dgm:spPr/>
      <dgm:t>
        <a:bodyPr/>
        <a:lstStyle/>
        <a:p>
          <a:r>
            <a:rPr lang="en-US" b="0" dirty="0">
              <a:solidFill>
                <a:schemeClr val="tx1"/>
              </a:solidFill>
              <a:latin typeface="Arial" charset="0"/>
              <a:ea typeface="Arial" charset="0"/>
              <a:cs typeface="Arial" charset="0"/>
            </a:rPr>
            <a:t>IT Project Management</a:t>
          </a:r>
          <a:endParaRPr lang="ru-RU" b="0" dirty="0">
            <a:solidFill>
              <a:schemeClr val="tx1"/>
            </a:solidFill>
            <a:latin typeface="Arial" charset="0"/>
            <a:ea typeface="Arial" charset="0"/>
            <a:cs typeface="Arial" charset="0"/>
          </a:endParaRPr>
        </a:p>
      </dgm:t>
    </dgm:pt>
    <dgm:pt modelId="{42A189C4-E025-4BFD-B2C7-E800D3AE3457}" type="parTrans" cxnId="{D9CECB1C-BEF2-4E09-9D8A-C5564225E1A0}">
      <dgm:prSet/>
      <dgm:spPr/>
      <dgm:t>
        <a:bodyPr/>
        <a:lstStyle/>
        <a:p>
          <a:endParaRPr lang="ru-RU" b="0">
            <a:solidFill>
              <a:schemeClr val="tx1"/>
            </a:solidFill>
            <a:latin typeface="Arial" charset="0"/>
            <a:ea typeface="Arial" charset="0"/>
            <a:cs typeface="Arial" charset="0"/>
          </a:endParaRPr>
        </a:p>
      </dgm:t>
    </dgm:pt>
    <dgm:pt modelId="{74910D2F-C628-44D5-86C4-ED90F3C1DE1F}" type="sibTrans" cxnId="{D9CECB1C-BEF2-4E09-9D8A-C5564225E1A0}">
      <dgm:prSet/>
      <dgm:spPr/>
      <dgm:t>
        <a:bodyPr/>
        <a:lstStyle/>
        <a:p>
          <a:endParaRPr lang="ru-RU" b="0">
            <a:solidFill>
              <a:schemeClr val="tx1"/>
            </a:solidFill>
            <a:latin typeface="Arial" charset="0"/>
            <a:ea typeface="Arial" charset="0"/>
            <a:cs typeface="Arial" charset="0"/>
          </a:endParaRPr>
        </a:p>
      </dgm:t>
    </dgm:pt>
    <dgm:pt modelId="{A5E9AF7C-4694-4255-B4C2-2B63BD48B1D0}">
      <dgm:prSet phldrT="[Текст]"/>
      <dgm:spPr/>
      <dgm:t>
        <a:bodyPr/>
        <a:lstStyle/>
        <a:p>
          <a:r>
            <a:rPr lang="en-US" b="0" dirty="0">
              <a:solidFill>
                <a:schemeClr val="tx1"/>
              </a:solidFill>
              <a:latin typeface="Arial" charset="0"/>
              <a:ea typeface="Arial" charset="0"/>
              <a:cs typeface="Arial" charset="0"/>
            </a:rPr>
            <a:t>Business Analytics</a:t>
          </a:r>
          <a:endParaRPr lang="ru-RU" b="0" dirty="0">
            <a:solidFill>
              <a:schemeClr val="tx1"/>
            </a:solidFill>
            <a:latin typeface="Arial" charset="0"/>
            <a:ea typeface="Arial" charset="0"/>
            <a:cs typeface="Arial" charset="0"/>
          </a:endParaRPr>
        </a:p>
      </dgm:t>
    </dgm:pt>
    <dgm:pt modelId="{83A9E385-3865-4F25-AC18-94DE21F64112}" type="parTrans" cxnId="{2820A1F4-2670-4507-AAF0-7A720D74B1E2}">
      <dgm:prSet/>
      <dgm:spPr/>
      <dgm:t>
        <a:bodyPr/>
        <a:lstStyle/>
        <a:p>
          <a:endParaRPr lang="ru-RU" b="0">
            <a:solidFill>
              <a:schemeClr val="tx1"/>
            </a:solidFill>
            <a:latin typeface="Arial" charset="0"/>
            <a:ea typeface="Arial" charset="0"/>
            <a:cs typeface="Arial" charset="0"/>
          </a:endParaRPr>
        </a:p>
      </dgm:t>
    </dgm:pt>
    <dgm:pt modelId="{965C2F44-D226-46BF-A135-DB1B6A9F66AA}" type="sibTrans" cxnId="{2820A1F4-2670-4507-AAF0-7A720D74B1E2}">
      <dgm:prSet/>
      <dgm:spPr/>
      <dgm:t>
        <a:bodyPr/>
        <a:lstStyle/>
        <a:p>
          <a:endParaRPr lang="ru-RU" b="0">
            <a:solidFill>
              <a:schemeClr val="tx1"/>
            </a:solidFill>
            <a:latin typeface="Arial" charset="0"/>
            <a:ea typeface="Arial" charset="0"/>
            <a:cs typeface="Arial" charset="0"/>
          </a:endParaRPr>
        </a:p>
      </dgm:t>
    </dgm:pt>
    <dgm:pt modelId="{E7BB8963-199C-4FAC-B9C1-2C37AE94E02E}" type="pres">
      <dgm:prSet presAssocID="{9CCCD1A0-9FE7-4C09-B76D-B0C03F331E23}" presName="diagram" presStyleCnt="0">
        <dgm:presLayoutVars>
          <dgm:chPref val="1"/>
          <dgm:dir/>
          <dgm:animOne val="branch"/>
          <dgm:animLvl val="lvl"/>
          <dgm:resizeHandles val="exact"/>
        </dgm:presLayoutVars>
      </dgm:prSet>
      <dgm:spPr/>
      <dgm:t>
        <a:bodyPr/>
        <a:lstStyle/>
        <a:p>
          <a:endParaRPr lang="ru-RU"/>
        </a:p>
      </dgm:t>
    </dgm:pt>
    <dgm:pt modelId="{A5332BFF-B781-44F5-A561-851804A318DF}" type="pres">
      <dgm:prSet presAssocID="{ADB25DB8-BCCA-40A2-8FAF-31A550B8C68E}" presName="root1" presStyleCnt="0"/>
      <dgm:spPr/>
    </dgm:pt>
    <dgm:pt modelId="{A166616A-BE89-4662-9693-7486E366A3BD}" type="pres">
      <dgm:prSet presAssocID="{ADB25DB8-BCCA-40A2-8FAF-31A550B8C68E}" presName="LevelOneTextNode" presStyleLbl="node0" presStyleIdx="0" presStyleCnt="1">
        <dgm:presLayoutVars>
          <dgm:chPref val="3"/>
        </dgm:presLayoutVars>
      </dgm:prSet>
      <dgm:spPr/>
      <dgm:t>
        <a:bodyPr/>
        <a:lstStyle/>
        <a:p>
          <a:endParaRPr lang="ru-RU"/>
        </a:p>
      </dgm:t>
    </dgm:pt>
    <dgm:pt modelId="{F121107F-C3F9-47C3-B84D-A5C5B6565D06}" type="pres">
      <dgm:prSet presAssocID="{ADB25DB8-BCCA-40A2-8FAF-31A550B8C68E}" presName="level2hierChild" presStyleCnt="0"/>
      <dgm:spPr/>
    </dgm:pt>
    <dgm:pt modelId="{15C145C9-29EF-4ACD-B2D4-0DF86957CDA1}" type="pres">
      <dgm:prSet presAssocID="{42A189C4-E025-4BFD-B2C7-E800D3AE3457}" presName="conn2-1" presStyleLbl="parChTrans1D2" presStyleIdx="0" presStyleCnt="2"/>
      <dgm:spPr/>
      <dgm:t>
        <a:bodyPr/>
        <a:lstStyle/>
        <a:p>
          <a:endParaRPr lang="ru-RU"/>
        </a:p>
      </dgm:t>
    </dgm:pt>
    <dgm:pt modelId="{E7F7F8B2-258D-42DD-95DC-8F31671FA7CD}" type="pres">
      <dgm:prSet presAssocID="{42A189C4-E025-4BFD-B2C7-E800D3AE3457}" presName="connTx" presStyleLbl="parChTrans1D2" presStyleIdx="0" presStyleCnt="2"/>
      <dgm:spPr/>
      <dgm:t>
        <a:bodyPr/>
        <a:lstStyle/>
        <a:p>
          <a:endParaRPr lang="ru-RU"/>
        </a:p>
      </dgm:t>
    </dgm:pt>
    <dgm:pt modelId="{C1EB6E98-A978-466D-8210-B6326CC15614}" type="pres">
      <dgm:prSet presAssocID="{BA3AE14C-2FC7-4318-91CE-BB18DD0A05D7}" presName="root2" presStyleCnt="0"/>
      <dgm:spPr/>
    </dgm:pt>
    <dgm:pt modelId="{974D2AD5-BC3B-46AF-A835-7C2255BCF8F9}" type="pres">
      <dgm:prSet presAssocID="{BA3AE14C-2FC7-4318-91CE-BB18DD0A05D7}" presName="LevelTwoTextNode" presStyleLbl="node2" presStyleIdx="0" presStyleCnt="2">
        <dgm:presLayoutVars>
          <dgm:chPref val="3"/>
        </dgm:presLayoutVars>
      </dgm:prSet>
      <dgm:spPr/>
      <dgm:t>
        <a:bodyPr/>
        <a:lstStyle/>
        <a:p>
          <a:endParaRPr lang="ru-RU"/>
        </a:p>
      </dgm:t>
    </dgm:pt>
    <dgm:pt modelId="{09FFAB61-99C6-4CE1-B929-D8E15E73B02A}" type="pres">
      <dgm:prSet presAssocID="{BA3AE14C-2FC7-4318-91CE-BB18DD0A05D7}" presName="level3hierChild" presStyleCnt="0"/>
      <dgm:spPr/>
    </dgm:pt>
    <dgm:pt modelId="{844DA0EB-EEF8-4038-9CD2-2C36F3A40E66}" type="pres">
      <dgm:prSet presAssocID="{83A9E385-3865-4F25-AC18-94DE21F64112}" presName="conn2-1" presStyleLbl="parChTrans1D2" presStyleIdx="1" presStyleCnt="2"/>
      <dgm:spPr/>
      <dgm:t>
        <a:bodyPr/>
        <a:lstStyle/>
        <a:p>
          <a:endParaRPr lang="ru-RU"/>
        </a:p>
      </dgm:t>
    </dgm:pt>
    <dgm:pt modelId="{C075C775-2912-4D4A-8D4A-88216FA64393}" type="pres">
      <dgm:prSet presAssocID="{83A9E385-3865-4F25-AC18-94DE21F64112}" presName="connTx" presStyleLbl="parChTrans1D2" presStyleIdx="1" presStyleCnt="2"/>
      <dgm:spPr/>
      <dgm:t>
        <a:bodyPr/>
        <a:lstStyle/>
        <a:p>
          <a:endParaRPr lang="ru-RU"/>
        </a:p>
      </dgm:t>
    </dgm:pt>
    <dgm:pt modelId="{49FDBC96-D7BF-44C0-87F5-496CC168F7D0}" type="pres">
      <dgm:prSet presAssocID="{A5E9AF7C-4694-4255-B4C2-2B63BD48B1D0}" presName="root2" presStyleCnt="0"/>
      <dgm:spPr/>
    </dgm:pt>
    <dgm:pt modelId="{D9709F3C-2062-4E72-9FF5-25627EDA8ED5}" type="pres">
      <dgm:prSet presAssocID="{A5E9AF7C-4694-4255-B4C2-2B63BD48B1D0}" presName="LevelTwoTextNode" presStyleLbl="node2" presStyleIdx="1" presStyleCnt="2">
        <dgm:presLayoutVars>
          <dgm:chPref val="3"/>
        </dgm:presLayoutVars>
      </dgm:prSet>
      <dgm:spPr/>
      <dgm:t>
        <a:bodyPr/>
        <a:lstStyle/>
        <a:p>
          <a:endParaRPr lang="ru-RU"/>
        </a:p>
      </dgm:t>
    </dgm:pt>
    <dgm:pt modelId="{F8EF6D82-DC86-43DD-A73A-58E0031CDFC0}" type="pres">
      <dgm:prSet presAssocID="{A5E9AF7C-4694-4255-B4C2-2B63BD48B1D0}" presName="level3hierChild" presStyleCnt="0"/>
      <dgm:spPr/>
    </dgm:pt>
  </dgm:ptLst>
  <dgm:cxnLst>
    <dgm:cxn modelId="{D9CECB1C-BEF2-4E09-9D8A-C5564225E1A0}" srcId="{ADB25DB8-BCCA-40A2-8FAF-31A550B8C68E}" destId="{BA3AE14C-2FC7-4318-91CE-BB18DD0A05D7}" srcOrd="0" destOrd="0" parTransId="{42A189C4-E025-4BFD-B2C7-E800D3AE3457}" sibTransId="{74910D2F-C628-44D5-86C4-ED90F3C1DE1F}"/>
    <dgm:cxn modelId="{F65B6EEF-4409-4646-BF46-FE1C853EFDF1}" type="presOf" srcId="{ADB25DB8-BCCA-40A2-8FAF-31A550B8C68E}" destId="{A166616A-BE89-4662-9693-7486E366A3BD}" srcOrd="0" destOrd="0" presId="urn:microsoft.com/office/officeart/2005/8/layout/hierarchy2"/>
    <dgm:cxn modelId="{9BDA20C4-5D70-4711-A53B-4055BD2CFF16}" type="presOf" srcId="{42A189C4-E025-4BFD-B2C7-E800D3AE3457}" destId="{E7F7F8B2-258D-42DD-95DC-8F31671FA7CD}" srcOrd="1" destOrd="0" presId="urn:microsoft.com/office/officeart/2005/8/layout/hierarchy2"/>
    <dgm:cxn modelId="{871EDA1D-227B-4536-83BB-26B424C437B2}" type="presOf" srcId="{A5E9AF7C-4694-4255-B4C2-2B63BD48B1D0}" destId="{D9709F3C-2062-4E72-9FF5-25627EDA8ED5}" srcOrd="0" destOrd="0" presId="urn:microsoft.com/office/officeart/2005/8/layout/hierarchy2"/>
    <dgm:cxn modelId="{B42D1CEB-B85D-4586-9C32-02A87C3D3595}" type="presOf" srcId="{83A9E385-3865-4F25-AC18-94DE21F64112}" destId="{C075C775-2912-4D4A-8D4A-88216FA64393}" srcOrd="1" destOrd="0" presId="urn:microsoft.com/office/officeart/2005/8/layout/hierarchy2"/>
    <dgm:cxn modelId="{EE2FB294-3CE6-4025-8775-5F316ABD404F}" type="presOf" srcId="{9CCCD1A0-9FE7-4C09-B76D-B0C03F331E23}" destId="{E7BB8963-199C-4FAC-B9C1-2C37AE94E02E}" srcOrd="0" destOrd="0" presId="urn:microsoft.com/office/officeart/2005/8/layout/hierarchy2"/>
    <dgm:cxn modelId="{06A09644-FB29-49B4-A864-26EFEB8FA72E}" type="presOf" srcId="{42A189C4-E025-4BFD-B2C7-E800D3AE3457}" destId="{15C145C9-29EF-4ACD-B2D4-0DF86957CDA1}" srcOrd="0" destOrd="0" presId="urn:microsoft.com/office/officeart/2005/8/layout/hierarchy2"/>
    <dgm:cxn modelId="{4B8BA7E8-036D-4DB4-B9AA-B42A5495AECE}" type="presOf" srcId="{BA3AE14C-2FC7-4318-91CE-BB18DD0A05D7}" destId="{974D2AD5-BC3B-46AF-A835-7C2255BCF8F9}" srcOrd="0" destOrd="0" presId="urn:microsoft.com/office/officeart/2005/8/layout/hierarchy2"/>
    <dgm:cxn modelId="{7FBC4E8C-602F-4B80-A1E1-1209ED68C5AD}" srcId="{9CCCD1A0-9FE7-4C09-B76D-B0C03F331E23}" destId="{ADB25DB8-BCCA-40A2-8FAF-31A550B8C68E}" srcOrd="0" destOrd="0" parTransId="{99FCF6D6-CF88-460F-9041-302CA75D2EAE}" sibTransId="{4FB11740-2CDA-4347-A5AA-D01B484BEE5D}"/>
    <dgm:cxn modelId="{B8D0CA0B-57CF-4925-B093-C643839FD231}" type="presOf" srcId="{83A9E385-3865-4F25-AC18-94DE21F64112}" destId="{844DA0EB-EEF8-4038-9CD2-2C36F3A40E66}" srcOrd="0" destOrd="0" presId="urn:microsoft.com/office/officeart/2005/8/layout/hierarchy2"/>
    <dgm:cxn modelId="{2820A1F4-2670-4507-AAF0-7A720D74B1E2}" srcId="{ADB25DB8-BCCA-40A2-8FAF-31A550B8C68E}" destId="{A5E9AF7C-4694-4255-B4C2-2B63BD48B1D0}" srcOrd="1" destOrd="0" parTransId="{83A9E385-3865-4F25-AC18-94DE21F64112}" sibTransId="{965C2F44-D226-46BF-A135-DB1B6A9F66AA}"/>
    <dgm:cxn modelId="{E00C7C94-81DD-48A0-A6A6-A5852F550B19}" type="presParOf" srcId="{E7BB8963-199C-4FAC-B9C1-2C37AE94E02E}" destId="{A5332BFF-B781-44F5-A561-851804A318DF}" srcOrd="0" destOrd="0" presId="urn:microsoft.com/office/officeart/2005/8/layout/hierarchy2"/>
    <dgm:cxn modelId="{11C05088-4F1D-4F07-8FD8-572BB5C4AE46}" type="presParOf" srcId="{A5332BFF-B781-44F5-A561-851804A318DF}" destId="{A166616A-BE89-4662-9693-7486E366A3BD}" srcOrd="0" destOrd="0" presId="urn:microsoft.com/office/officeart/2005/8/layout/hierarchy2"/>
    <dgm:cxn modelId="{5BE7D38A-9ADD-49F0-BAF8-3462F0F1ADF9}" type="presParOf" srcId="{A5332BFF-B781-44F5-A561-851804A318DF}" destId="{F121107F-C3F9-47C3-B84D-A5C5B6565D06}" srcOrd="1" destOrd="0" presId="urn:microsoft.com/office/officeart/2005/8/layout/hierarchy2"/>
    <dgm:cxn modelId="{ABAF78C9-0F73-4F1A-89FB-89A9C52411BC}" type="presParOf" srcId="{F121107F-C3F9-47C3-B84D-A5C5B6565D06}" destId="{15C145C9-29EF-4ACD-B2D4-0DF86957CDA1}" srcOrd="0" destOrd="0" presId="urn:microsoft.com/office/officeart/2005/8/layout/hierarchy2"/>
    <dgm:cxn modelId="{F3239041-FADF-4A55-A84F-69C562CB473A}" type="presParOf" srcId="{15C145C9-29EF-4ACD-B2D4-0DF86957CDA1}" destId="{E7F7F8B2-258D-42DD-95DC-8F31671FA7CD}" srcOrd="0" destOrd="0" presId="urn:microsoft.com/office/officeart/2005/8/layout/hierarchy2"/>
    <dgm:cxn modelId="{97E5D822-122C-42B7-9C77-867F3BAFFA53}" type="presParOf" srcId="{F121107F-C3F9-47C3-B84D-A5C5B6565D06}" destId="{C1EB6E98-A978-466D-8210-B6326CC15614}" srcOrd="1" destOrd="0" presId="urn:microsoft.com/office/officeart/2005/8/layout/hierarchy2"/>
    <dgm:cxn modelId="{D91DD170-FE06-4103-9541-0B877BBE0FC0}" type="presParOf" srcId="{C1EB6E98-A978-466D-8210-B6326CC15614}" destId="{974D2AD5-BC3B-46AF-A835-7C2255BCF8F9}" srcOrd="0" destOrd="0" presId="urn:microsoft.com/office/officeart/2005/8/layout/hierarchy2"/>
    <dgm:cxn modelId="{D8C9BA3E-DA26-4DDA-995C-EAA528377BFF}" type="presParOf" srcId="{C1EB6E98-A978-466D-8210-B6326CC15614}" destId="{09FFAB61-99C6-4CE1-B929-D8E15E73B02A}" srcOrd="1" destOrd="0" presId="urn:microsoft.com/office/officeart/2005/8/layout/hierarchy2"/>
    <dgm:cxn modelId="{22BB4229-2D08-4DD9-AD97-5126F9E17C6F}" type="presParOf" srcId="{F121107F-C3F9-47C3-B84D-A5C5B6565D06}" destId="{844DA0EB-EEF8-4038-9CD2-2C36F3A40E66}" srcOrd="2" destOrd="0" presId="urn:microsoft.com/office/officeart/2005/8/layout/hierarchy2"/>
    <dgm:cxn modelId="{EBAB5986-C0F0-4A85-ACC7-0F66397BD3EE}" type="presParOf" srcId="{844DA0EB-EEF8-4038-9CD2-2C36F3A40E66}" destId="{C075C775-2912-4D4A-8D4A-88216FA64393}" srcOrd="0" destOrd="0" presId="urn:microsoft.com/office/officeart/2005/8/layout/hierarchy2"/>
    <dgm:cxn modelId="{7CA0C095-3E29-4E90-AEA3-83FD533D58B8}" type="presParOf" srcId="{F121107F-C3F9-47C3-B84D-A5C5B6565D06}" destId="{49FDBC96-D7BF-44C0-87F5-496CC168F7D0}" srcOrd="3" destOrd="0" presId="urn:microsoft.com/office/officeart/2005/8/layout/hierarchy2"/>
    <dgm:cxn modelId="{8278E496-A2E0-4476-9062-A3EEE2A51B82}" type="presParOf" srcId="{49FDBC96-D7BF-44C0-87F5-496CC168F7D0}" destId="{D9709F3C-2062-4E72-9FF5-25627EDA8ED5}" srcOrd="0" destOrd="0" presId="urn:microsoft.com/office/officeart/2005/8/layout/hierarchy2"/>
    <dgm:cxn modelId="{E17989FE-5E61-4A2D-BCB4-5D6618AFCBC3}" type="presParOf" srcId="{49FDBC96-D7BF-44C0-87F5-496CC168F7D0}" destId="{F8EF6D82-DC86-43DD-A73A-58E0031CDFC0}"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CCD1A0-9FE7-4C09-B76D-B0C03F331E23}"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ru-RU"/>
        </a:p>
      </dgm:t>
    </dgm:pt>
    <dgm:pt modelId="{ADB25DB8-BCCA-40A2-8FAF-31A550B8C68E}">
      <dgm:prSet phldrT="[Текст]"/>
      <dgm:spPr/>
      <dgm:t>
        <a:bodyPr/>
        <a:lstStyle/>
        <a:p>
          <a:r>
            <a:rPr lang="ru-RU" b="0" dirty="0">
              <a:solidFill>
                <a:schemeClr val="tx1"/>
              </a:solidFill>
              <a:latin typeface="Arial" charset="0"/>
              <a:ea typeface="Arial" charset="0"/>
              <a:cs typeface="Arial" charset="0"/>
            </a:rPr>
            <a:t>Докторантура</a:t>
          </a:r>
        </a:p>
      </dgm:t>
    </dgm:pt>
    <dgm:pt modelId="{99FCF6D6-CF88-460F-9041-302CA75D2EAE}" type="parTrans" cxnId="{7FBC4E8C-602F-4B80-A1E1-1209ED68C5AD}">
      <dgm:prSet/>
      <dgm:spPr/>
      <dgm:t>
        <a:bodyPr/>
        <a:lstStyle/>
        <a:p>
          <a:endParaRPr lang="ru-RU" b="0">
            <a:solidFill>
              <a:schemeClr val="tx1"/>
            </a:solidFill>
            <a:latin typeface="Arial" charset="0"/>
            <a:ea typeface="Arial" charset="0"/>
            <a:cs typeface="Arial" charset="0"/>
          </a:endParaRPr>
        </a:p>
      </dgm:t>
    </dgm:pt>
    <dgm:pt modelId="{4FB11740-2CDA-4347-A5AA-D01B484BEE5D}" type="sibTrans" cxnId="{7FBC4E8C-602F-4B80-A1E1-1209ED68C5AD}">
      <dgm:prSet/>
      <dgm:spPr/>
      <dgm:t>
        <a:bodyPr/>
        <a:lstStyle/>
        <a:p>
          <a:endParaRPr lang="ru-RU" b="0">
            <a:solidFill>
              <a:schemeClr val="tx1"/>
            </a:solidFill>
            <a:latin typeface="Arial" charset="0"/>
            <a:ea typeface="Arial" charset="0"/>
            <a:cs typeface="Arial" charset="0"/>
          </a:endParaRPr>
        </a:p>
      </dgm:t>
    </dgm:pt>
    <dgm:pt modelId="{BA3AE14C-2FC7-4318-91CE-BB18DD0A05D7}">
      <dgm:prSet phldrT="[Текст]"/>
      <dgm:spPr/>
      <dgm:t>
        <a:bodyPr/>
        <a:lstStyle/>
        <a:p>
          <a:r>
            <a:rPr lang="en-US" b="0" dirty="0">
              <a:solidFill>
                <a:schemeClr val="tx1"/>
              </a:solidFill>
              <a:latin typeface="Arial" charset="0"/>
              <a:ea typeface="Arial" charset="0"/>
              <a:cs typeface="Arial" charset="0"/>
            </a:rPr>
            <a:t>Clever Systems</a:t>
          </a:r>
          <a:endParaRPr lang="ru-RU" b="0" dirty="0">
            <a:solidFill>
              <a:schemeClr val="tx1"/>
            </a:solidFill>
            <a:latin typeface="Arial" charset="0"/>
            <a:ea typeface="Arial" charset="0"/>
            <a:cs typeface="Arial" charset="0"/>
          </a:endParaRPr>
        </a:p>
      </dgm:t>
    </dgm:pt>
    <dgm:pt modelId="{42A189C4-E025-4BFD-B2C7-E800D3AE3457}" type="parTrans" cxnId="{D9CECB1C-BEF2-4E09-9D8A-C5564225E1A0}">
      <dgm:prSet/>
      <dgm:spPr/>
      <dgm:t>
        <a:bodyPr/>
        <a:lstStyle/>
        <a:p>
          <a:endParaRPr lang="ru-RU" b="0">
            <a:solidFill>
              <a:schemeClr val="tx1"/>
            </a:solidFill>
            <a:latin typeface="Arial" charset="0"/>
            <a:ea typeface="Arial" charset="0"/>
            <a:cs typeface="Arial" charset="0"/>
          </a:endParaRPr>
        </a:p>
      </dgm:t>
    </dgm:pt>
    <dgm:pt modelId="{74910D2F-C628-44D5-86C4-ED90F3C1DE1F}" type="sibTrans" cxnId="{D9CECB1C-BEF2-4E09-9D8A-C5564225E1A0}">
      <dgm:prSet/>
      <dgm:spPr/>
      <dgm:t>
        <a:bodyPr/>
        <a:lstStyle/>
        <a:p>
          <a:endParaRPr lang="ru-RU" b="0">
            <a:solidFill>
              <a:schemeClr val="tx1"/>
            </a:solidFill>
            <a:latin typeface="Arial" charset="0"/>
            <a:ea typeface="Arial" charset="0"/>
            <a:cs typeface="Arial" charset="0"/>
          </a:endParaRPr>
        </a:p>
      </dgm:t>
    </dgm:pt>
    <dgm:pt modelId="{E7BB8963-199C-4FAC-B9C1-2C37AE94E02E}" type="pres">
      <dgm:prSet presAssocID="{9CCCD1A0-9FE7-4C09-B76D-B0C03F331E23}" presName="diagram" presStyleCnt="0">
        <dgm:presLayoutVars>
          <dgm:chPref val="1"/>
          <dgm:dir/>
          <dgm:animOne val="branch"/>
          <dgm:animLvl val="lvl"/>
          <dgm:resizeHandles val="exact"/>
        </dgm:presLayoutVars>
      </dgm:prSet>
      <dgm:spPr/>
      <dgm:t>
        <a:bodyPr/>
        <a:lstStyle/>
        <a:p>
          <a:endParaRPr lang="ru-RU"/>
        </a:p>
      </dgm:t>
    </dgm:pt>
    <dgm:pt modelId="{A5332BFF-B781-44F5-A561-851804A318DF}" type="pres">
      <dgm:prSet presAssocID="{ADB25DB8-BCCA-40A2-8FAF-31A550B8C68E}" presName="root1" presStyleCnt="0"/>
      <dgm:spPr/>
    </dgm:pt>
    <dgm:pt modelId="{A166616A-BE89-4662-9693-7486E366A3BD}" type="pres">
      <dgm:prSet presAssocID="{ADB25DB8-BCCA-40A2-8FAF-31A550B8C68E}" presName="LevelOneTextNode" presStyleLbl="node0" presStyleIdx="0" presStyleCnt="1">
        <dgm:presLayoutVars>
          <dgm:chPref val="3"/>
        </dgm:presLayoutVars>
      </dgm:prSet>
      <dgm:spPr/>
      <dgm:t>
        <a:bodyPr/>
        <a:lstStyle/>
        <a:p>
          <a:endParaRPr lang="ru-RU"/>
        </a:p>
      </dgm:t>
    </dgm:pt>
    <dgm:pt modelId="{F121107F-C3F9-47C3-B84D-A5C5B6565D06}" type="pres">
      <dgm:prSet presAssocID="{ADB25DB8-BCCA-40A2-8FAF-31A550B8C68E}" presName="level2hierChild" presStyleCnt="0"/>
      <dgm:spPr/>
    </dgm:pt>
    <dgm:pt modelId="{15C145C9-29EF-4ACD-B2D4-0DF86957CDA1}" type="pres">
      <dgm:prSet presAssocID="{42A189C4-E025-4BFD-B2C7-E800D3AE3457}" presName="conn2-1" presStyleLbl="parChTrans1D2" presStyleIdx="0" presStyleCnt="1"/>
      <dgm:spPr/>
      <dgm:t>
        <a:bodyPr/>
        <a:lstStyle/>
        <a:p>
          <a:endParaRPr lang="ru-RU"/>
        </a:p>
      </dgm:t>
    </dgm:pt>
    <dgm:pt modelId="{E7F7F8B2-258D-42DD-95DC-8F31671FA7CD}" type="pres">
      <dgm:prSet presAssocID="{42A189C4-E025-4BFD-B2C7-E800D3AE3457}" presName="connTx" presStyleLbl="parChTrans1D2" presStyleIdx="0" presStyleCnt="1"/>
      <dgm:spPr/>
      <dgm:t>
        <a:bodyPr/>
        <a:lstStyle/>
        <a:p>
          <a:endParaRPr lang="ru-RU"/>
        </a:p>
      </dgm:t>
    </dgm:pt>
    <dgm:pt modelId="{C1EB6E98-A978-466D-8210-B6326CC15614}" type="pres">
      <dgm:prSet presAssocID="{BA3AE14C-2FC7-4318-91CE-BB18DD0A05D7}" presName="root2" presStyleCnt="0"/>
      <dgm:spPr/>
    </dgm:pt>
    <dgm:pt modelId="{974D2AD5-BC3B-46AF-A835-7C2255BCF8F9}" type="pres">
      <dgm:prSet presAssocID="{BA3AE14C-2FC7-4318-91CE-BB18DD0A05D7}" presName="LevelTwoTextNode" presStyleLbl="node2" presStyleIdx="0" presStyleCnt="1">
        <dgm:presLayoutVars>
          <dgm:chPref val="3"/>
        </dgm:presLayoutVars>
      </dgm:prSet>
      <dgm:spPr/>
      <dgm:t>
        <a:bodyPr/>
        <a:lstStyle/>
        <a:p>
          <a:endParaRPr lang="ru-RU"/>
        </a:p>
      </dgm:t>
    </dgm:pt>
    <dgm:pt modelId="{09FFAB61-99C6-4CE1-B929-D8E15E73B02A}" type="pres">
      <dgm:prSet presAssocID="{BA3AE14C-2FC7-4318-91CE-BB18DD0A05D7}" presName="level3hierChild" presStyleCnt="0"/>
      <dgm:spPr/>
    </dgm:pt>
  </dgm:ptLst>
  <dgm:cxnLst>
    <dgm:cxn modelId="{D9CECB1C-BEF2-4E09-9D8A-C5564225E1A0}" srcId="{ADB25DB8-BCCA-40A2-8FAF-31A550B8C68E}" destId="{BA3AE14C-2FC7-4318-91CE-BB18DD0A05D7}" srcOrd="0" destOrd="0" parTransId="{42A189C4-E025-4BFD-B2C7-E800D3AE3457}" sibTransId="{74910D2F-C628-44D5-86C4-ED90F3C1DE1F}"/>
    <dgm:cxn modelId="{1AFCA337-01D0-4713-BB25-BBD543DEE5BA}" type="presOf" srcId="{ADB25DB8-BCCA-40A2-8FAF-31A550B8C68E}" destId="{A166616A-BE89-4662-9693-7486E366A3BD}" srcOrd="0" destOrd="0" presId="urn:microsoft.com/office/officeart/2005/8/layout/hierarchy2"/>
    <dgm:cxn modelId="{965E6995-3293-479D-A1D5-58E794B81EDA}" type="presOf" srcId="{42A189C4-E025-4BFD-B2C7-E800D3AE3457}" destId="{E7F7F8B2-258D-42DD-95DC-8F31671FA7CD}" srcOrd="1" destOrd="0" presId="urn:microsoft.com/office/officeart/2005/8/layout/hierarchy2"/>
    <dgm:cxn modelId="{7FBC4E8C-602F-4B80-A1E1-1209ED68C5AD}" srcId="{9CCCD1A0-9FE7-4C09-B76D-B0C03F331E23}" destId="{ADB25DB8-BCCA-40A2-8FAF-31A550B8C68E}" srcOrd="0" destOrd="0" parTransId="{99FCF6D6-CF88-460F-9041-302CA75D2EAE}" sibTransId="{4FB11740-2CDA-4347-A5AA-D01B484BEE5D}"/>
    <dgm:cxn modelId="{70EBABC6-37B2-426E-A5B7-582533200DB0}" type="presOf" srcId="{9CCCD1A0-9FE7-4C09-B76D-B0C03F331E23}" destId="{E7BB8963-199C-4FAC-B9C1-2C37AE94E02E}" srcOrd="0" destOrd="0" presId="urn:microsoft.com/office/officeart/2005/8/layout/hierarchy2"/>
    <dgm:cxn modelId="{06109E9E-698C-47F0-8567-21947CB2C0A4}" type="presOf" srcId="{BA3AE14C-2FC7-4318-91CE-BB18DD0A05D7}" destId="{974D2AD5-BC3B-46AF-A835-7C2255BCF8F9}" srcOrd="0" destOrd="0" presId="urn:microsoft.com/office/officeart/2005/8/layout/hierarchy2"/>
    <dgm:cxn modelId="{DBEB5823-681D-4B1F-BF9A-E29BEFD58DE2}" type="presOf" srcId="{42A189C4-E025-4BFD-B2C7-E800D3AE3457}" destId="{15C145C9-29EF-4ACD-B2D4-0DF86957CDA1}" srcOrd="0" destOrd="0" presId="urn:microsoft.com/office/officeart/2005/8/layout/hierarchy2"/>
    <dgm:cxn modelId="{1039DA4C-1D42-4503-A78F-8C205AF809D3}" type="presParOf" srcId="{E7BB8963-199C-4FAC-B9C1-2C37AE94E02E}" destId="{A5332BFF-B781-44F5-A561-851804A318DF}" srcOrd="0" destOrd="0" presId="urn:microsoft.com/office/officeart/2005/8/layout/hierarchy2"/>
    <dgm:cxn modelId="{511836BC-21BD-4E76-9D51-C7F91EF70477}" type="presParOf" srcId="{A5332BFF-B781-44F5-A561-851804A318DF}" destId="{A166616A-BE89-4662-9693-7486E366A3BD}" srcOrd="0" destOrd="0" presId="urn:microsoft.com/office/officeart/2005/8/layout/hierarchy2"/>
    <dgm:cxn modelId="{86C6830F-72EE-47E0-A7E3-55D083016FFE}" type="presParOf" srcId="{A5332BFF-B781-44F5-A561-851804A318DF}" destId="{F121107F-C3F9-47C3-B84D-A5C5B6565D06}" srcOrd="1" destOrd="0" presId="urn:microsoft.com/office/officeart/2005/8/layout/hierarchy2"/>
    <dgm:cxn modelId="{66B6820D-13B6-4D56-A7AD-DFD839809946}" type="presParOf" srcId="{F121107F-C3F9-47C3-B84D-A5C5B6565D06}" destId="{15C145C9-29EF-4ACD-B2D4-0DF86957CDA1}" srcOrd="0" destOrd="0" presId="urn:microsoft.com/office/officeart/2005/8/layout/hierarchy2"/>
    <dgm:cxn modelId="{57190550-B22F-4771-A659-3E17E25BB028}" type="presParOf" srcId="{15C145C9-29EF-4ACD-B2D4-0DF86957CDA1}" destId="{E7F7F8B2-258D-42DD-95DC-8F31671FA7CD}" srcOrd="0" destOrd="0" presId="urn:microsoft.com/office/officeart/2005/8/layout/hierarchy2"/>
    <dgm:cxn modelId="{7AA7643F-1F9C-4D4C-A09E-37B09A812E4D}" type="presParOf" srcId="{F121107F-C3F9-47C3-B84D-A5C5B6565D06}" destId="{C1EB6E98-A978-466D-8210-B6326CC15614}" srcOrd="1" destOrd="0" presId="urn:microsoft.com/office/officeart/2005/8/layout/hierarchy2"/>
    <dgm:cxn modelId="{77CAB0A5-1E69-4FF5-B505-3DB0E09526D6}" type="presParOf" srcId="{C1EB6E98-A978-466D-8210-B6326CC15614}" destId="{974D2AD5-BC3B-46AF-A835-7C2255BCF8F9}" srcOrd="0" destOrd="0" presId="urn:microsoft.com/office/officeart/2005/8/layout/hierarchy2"/>
    <dgm:cxn modelId="{09E37C75-A0DD-42A0-B10C-1106B4F2B138}" type="presParOf" srcId="{C1EB6E98-A978-466D-8210-B6326CC15614}" destId="{09FFAB61-99C6-4CE1-B929-D8E15E73B02A}" srcOrd="1" destOrd="0" presId="urn:microsoft.com/office/officeart/2005/8/layout/hierarchy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101C2B-D4AC-4C4F-96B4-A0349EE86A9A}">
      <dsp:nvSpPr>
        <dsp:cNvPr id="0" name=""/>
        <dsp:cNvSpPr/>
      </dsp:nvSpPr>
      <dsp:spPr>
        <a:xfrm rot="5400000">
          <a:off x="-69022" y="72404"/>
          <a:ext cx="460148" cy="322103"/>
        </a:xfrm>
        <a:prstGeom prst="chevron">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smtClean="0">
              <a:latin typeface="Arial" charset="0"/>
              <a:ea typeface="Arial" charset="0"/>
              <a:cs typeface="Arial" charset="0"/>
            </a:rPr>
            <a:t>1</a:t>
          </a:r>
          <a:endParaRPr lang="ru-RU" sz="1200" kern="1200" dirty="0">
            <a:latin typeface="Arial" charset="0"/>
            <a:ea typeface="Arial" charset="0"/>
            <a:cs typeface="Arial" charset="0"/>
          </a:endParaRPr>
        </a:p>
      </dsp:txBody>
      <dsp:txXfrm rot="-5400000">
        <a:off x="1" y="164434"/>
        <a:ext cx="322103" cy="138045"/>
      </dsp:txXfrm>
    </dsp:sp>
    <dsp:sp modelId="{FC930B9A-044B-4CF4-8FA3-36E28F0FB13D}">
      <dsp:nvSpPr>
        <dsp:cNvPr id="0" name=""/>
        <dsp:cNvSpPr/>
      </dsp:nvSpPr>
      <dsp:spPr>
        <a:xfrm rot="5400000">
          <a:off x="2843401" y="-2517914"/>
          <a:ext cx="299253" cy="5341848"/>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latin typeface="Arial" charset="0"/>
              <a:ea typeface="Arial" charset="0"/>
              <a:cs typeface="Arial" charset="0"/>
            </a:rPr>
            <a:t>Models and methods of data organization</a:t>
          </a:r>
          <a:endParaRPr lang="ru-RU" sz="1200" kern="1200" dirty="0">
            <a:latin typeface="Arial" charset="0"/>
            <a:ea typeface="Arial" charset="0"/>
            <a:cs typeface="Arial" charset="0"/>
          </a:endParaRPr>
        </a:p>
      </dsp:txBody>
      <dsp:txXfrm rot="-5400000">
        <a:off x="322104" y="17991"/>
        <a:ext cx="5327240" cy="270037"/>
      </dsp:txXfrm>
    </dsp:sp>
    <dsp:sp modelId="{DCF4FB13-B0E4-4EE3-98BD-51AE88C88FE2}">
      <dsp:nvSpPr>
        <dsp:cNvPr id="0" name=""/>
        <dsp:cNvSpPr/>
      </dsp:nvSpPr>
      <dsp:spPr>
        <a:xfrm rot="5400000">
          <a:off x="-69022" y="464090"/>
          <a:ext cx="460148" cy="322103"/>
        </a:xfrm>
        <a:prstGeom prst="chevron">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smtClean="0">
              <a:latin typeface="Arial" charset="0"/>
              <a:ea typeface="Arial" charset="0"/>
              <a:cs typeface="Arial" charset="0"/>
            </a:rPr>
            <a:t>2</a:t>
          </a:r>
          <a:endParaRPr lang="ru-RU" sz="1200" kern="1200" dirty="0">
            <a:latin typeface="Arial" charset="0"/>
            <a:ea typeface="Arial" charset="0"/>
            <a:cs typeface="Arial" charset="0"/>
          </a:endParaRPr>
        </a:p>
      </dsp:txBody>
      <dsp:txXfrm rot="-5400000">
        <a:off x="1" y="556120"/>
        <a:ext cx="322103" cy="138045"/>
      </dsp:txXfrm>
    </dsp:sp>
    <dsp:sp modelId="{7650700F-672B-4248-A419-B55042A38963}">
      <dsp:nvSpPr>
        <dsp:cNvPr id="0" name=""/>
        <dsp:cNvSpPr/>
      </dsp:nvSpPr>
      <dsp:spPr>
        <a:xfrm rot="5400000">
          <a:off x="2843479" y="-2126307"/>
          <a:ext cx="299096" cy="5341848"/>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ru-RU" sz="1200" kern="1200" dirty="0" smtClean="0">
              <a:latin typeface="Arial" charset="0"/>
              <a:ea typeface="Arial" charset="0"/>
              <a:cs typeface="Arial" charset="0"/>
            </a:rPr>
            <a:t>Analysis, modeling and design of IS</a:t>
          </a:r>
          <a:endParaRPr lang="ru-RU" sz="1200" kern="1200" dirty="0">
            <a:latin typeface="Arial" charset="0"/>
            <a:ea typeface="Arial" charset="0"/>
            <a:cs typeface="Arial" charset="0"/>
          </a:endParaRPr>
        </a:p>
      </dsp:txBody>
      <dsp:txXfrm rot="-5400000">
        <a:off x="322104" y="409669"/>
        <a:ext cx="5327247" cy="269894"/>
      </dsp:txXfrm>
    </dsp:sp>
    <dsp:sp modelId="{6F3610A1-2017-4AB7-8BC7-206C67BF2A67}">
      <dsp:nvSpPr>
        <dsp:cNvPr id="0" name=""/>
        <dsp:cNvSpPr/>
      </dsp:nvSpPr>
      <dsp:spPr>
        <a:xfrm rot="5400000">
          <a:off x="-69022" y="855776"/>
          <a:ext cx="460148" cy="322103"/>
        </a:xfrm>
        <a:prstGeom prst="chevron">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smtClean="0">
              <a:latin typeface="Arial" charset="0"/>
              <a:ea typeface="Arial" charset="0"/>
              <a:cs typeface="Arial" charset="0"/>
            </a:rPr>
            <a:t>3</a:t>
          </a:r>
          <a:endParaRPr lang="ru-RU" sz="1200" kern="1200" dirty="0">
            <a:latin typeface="Arial" charset="0"/>
            <a:ea typeface="Arial" charset="0"/>
            <a:cs typeface="Arial" charset="0"/>
          </a:endParaRPr>
        </a:p>
      </dsp:txBody>
      <dsp:txXfrm rot="-5400000">
        <a:off x="1" y="947806"/>
        <a:ext cx="322103" cy="138045"/>
      </dsp:txXfrm>
    </dsp:sp>
    <dsp:sp modelId="{D44A5198-49AE-448F-8EAD-38DD759A0716}">
      <dsp:nvSpPr>
        <dsp:cNvPr id="0" name=""/>
        <dsp:cNvSpPr/>
      </dsp:nvSpPr>
      <dsp:spPr>
        <a:xfrm rot="5400000">
          <a:off x="2843479" y="-1734621"/>
          <a:ext cx="299096" cy="5341848"/>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ru-RU" sz="1200" kern="1200" dirty="0" smtClean="0">
              <a:latin typeface="Arial" charset="0"/>
              <a:ea typeface="Arial" charset="0"/>
              <a:cs typeface="Arial" charset="0"/>
            </a:rPr>
            <a:t>Intelligent data analysis</a:t>
          </a:r>
          <a:endParaRPr lang="ru-RU" sz="1200" kern="1200" dirty="0">
            <a:latin typeface="Arial" charset="0"/>
            <a:ea typeface="Arial" charset="0"/>
            <a:cs typeface="Arial" charset="0"/>
          </a:endParaRPr>
        </a:p>
      </dsp:txBody>
      <dsp:txXfrm rot="-5400000">
        <a:off x="322104" y="801355"/>
        <a:ext cx="5327247" cy="269894"/>
      </dsp:txXfrm>
    </dsp:sp>
    <dsp:sp modelId="{EC146654-05BA-4D9D-B921-9F8BC2DDA907}">
      <dsp:nvSpPr>
        <dsp:cNvPr id="0" name=""/>
        <dsp:cNvSpPr/>
      </dsp:nvSpPr>
      <dsp:spPr>
        <a:xfrm rot="5400000">
          <a:off x="-69022" y="1247462"/>
          <a:ext cx="460148" cy="322103"/>
        </a:xfrm>
        <a:prstGeom prst="chevron">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smtClean="0">
              <a:latin typeface="Arial" charset="0"/>
              <a:ea typeface="Arial" charset="0"/>
              <a:cs typeface="Arial" charset="0"/>
            </a:rPr>
            <a:t>4</a:t>
          </a:r>
          <a:endParaRPr lang="ru-RU" sz="1200" kern="1200" dirty="0">
            <a:latin typeface="Arial" charset="0"/>
            <a:ea typeface="Arial" charset="0"/>
            <a:cs typeface="Arial" charset="0"/>
          </a:endParaRPr>
        </a:p>
      </dsp:txBody>
      <dsp:txXfrm rot="-5400000">
        <a:off x="1" y="1339492"/>
        <a:ext cx="322103" cy="138045"/>
      </dsp:txXfrm>
    </dsp:sp>
    <dsp:sp modelId="{C450AAFC-F69B-4999-ADE0-979FC547E6CE}">
      <dsp:nvSpPr>
        <dsp:cNvPr id="0" name=""/>
        <dsp:cNvSpPr/>
      </dsp:nvSpPr>
      <dsp:spPr>
        <a:xfrm rot="5400000">
          <a:off x="2843479" y="-1342935"/>
          <a:ext cx="299096" cy="5341848"/>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latin typeface="Arial" charset="0"/>
              <a:ea typeface="Arial" charset="0"/>
              <a:cs typeface="Arial" charset="0"/>
            </a:rPr>
            <a:t>High performance computing and systems</a:t>
          </a:r>
          <a:endParaRPr lang="ru-RU" sz="1200" kern="1200" dirty="0">
            <a:latin typeface="Arial" charset="0"/>
            <a:ea typeface="Arial" charset="0"/>
            <a:cs typeface="Arial" charset="0"/>
          </a:endParaRPr>
        </a:p>
      </dsp:txBody>
      <dsp:txXfrm rot="-5400000">
        <a:off x="322104" y="1193041"/>
        <a:ext cx="5327247" cy="269894"/>
      </dsp:txXfrm>
    </dsp:sp>
    <dsp:sp modelId="{B6E68D59-7E30-431C-A327-C6D30A2308BD}">
      <dsp:nvSpPr>
        <dsp:cNvPr id="0" name=""/>
        <dsp:cNvSpPr/>
      </dsp:nvSpPr>
      <dsp:spPr>
        <a:xfrm rot="5400000">
          <a:off x="-69022" y="1639148"/>
          <a:ext cx="460148" cy="322103"/>
        </a:xfrm>
        <a:prstGeom prst="chevron">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smtClean="0">
              <a:latin typeface="Arial" charset="0"/>
              <a:ea typeface="Arial" charset="0"/>
              <a:cs typeface="Arial" charset="0"/>
            </a:rPr>
            <a:t>5</a:t>
          </a:r>
          <a:endParaRPr lang="ru-RU" sz="1200" kern="1200" dirty="0">
            <a:latin typeface="Arial" charset="0"/>
            <a:ea typeface="Arial" charset="0"/>
            <a:cs typeface="Arial" charset="0"/>
          </a:endParaRPr>
        </a:p>
      </dsp:txBody>
      <dsp:txXfrm rot="-5400000">
        <a:off x="1" y="1731178"/>
        <a:ext cx="322103" cy="138045"/>
      </dsp:txXfrm>
    </dsp:sp>
    <dsp:sp modelId="{6329C836-6D31-4CA8-84F4-6110E3275CBC}">
      <dsp:nvSpPr>
        <dsp:cNvPr id="0" name=""/>
        <dsp:cNvSpPr/>
      </dsp:nvSpPr>
      <dsp:spPr>
        <a:xfrm rot="5400000">
          <a:off x="2843479" y="-951250"/>
          <a:ext cx="299096" cy="5341848"/>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ru-RU" sz="1200" kern="1200" dirty="0" smtClean="0">
              <a:latin typeface="Arial" charset="0"/>
              <a:ea typeface="Arial" charset="0"/>
              <a:cs typeface="Arial" charset="0"/>
            </a:rPr>
            <a:t>Mathematical programming</a:t>
          </a:r>
          <a:endParaRPr lang="ru-RU" sz="1200" kern="1200" dirty="0">
            <a:latin typeface="Arial" charset="0"/>
            <a:ea typeface="Arial" charset="0"/>
            <a:cs typeface="Arial" charset="0"/>
          </a:endParaRPr>
        </a:p>
      </dsp:txBody>
      <dsp:txXfrm rot="-5400000">
        <a:off x="322104" y="1584726"/>
        <a:ext cx="5327247" cy="269894"/>
      </dsp:txXfrm>
    </dsp:sp>
    <dsp:sp modelId="{D2BDD8AE-5A3D-47F5-8EEC-49770A3FD76B}">
      <dsp:nvSpPr>
        <dsp:cNvPr id="0" name=""/>
        <dsp:cNvSpPr/>
      </dsp:nvSpPr>
      <dsp:spPr>
        <a:xfrm rot="5400000">
          <a:off x="-69022" y="2030833"/>
          <a:ext cx="460148" cy="322103"/>
        </a:xfrm>
        <a:prstGeom prst="chevron">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smtClean="0">
              <a:latin typeface="Arial" charset="0"/>
              <a:ea typeface="Arial" charset="0"/>
              <a:cs typeface="Arial" charset="0"/>
            </a:rPr>
            <a:t>6</a:t>
          </a:r>
          <a:endParaRPr lang="ru-RU" sz="1200" kern="1200" dirty="0">
            <a:latin typeface="Arial" charset="0"/>
            <a:ea typeface="Arial" charset="0"/>
            <a:cs typeface="Arial" charset="0"/>
          </a:endParaRPr>
        </a:p>
      </dsp:txBody>
      <dsp:txXfrm rot="-5400000">
        <a:off x="1" y="2122863"/>
        <a:ext cx="322103" cy="138045"/>
      </dsp:txXfrm>
    </dsp:sp>
    <dsp:sp modelId="{C04DC62A-89DE-4A99-B476-8515ABFFBA8C}">
      <dsp:nvSpPr>
        <dsp:cNvPr id="0" name=""/>
        <dsp:cNvSpPr/>
      </dsp:nvSpPr>
      <dsp:spPr>
        <a:xfrm rot="5400000">
          <a:off x="2843479" y="-559564"/>
          <a:ext cx="299096" cy="5341848"/>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latin typeface="Arial" charset="0"/>
              <a:ea typeface="Arial" charset="0"/>
              <a:cs typeface="Arial" charset="0"/>
            </a:rPr>
            <a:t>Pattern Recognition and Decision Making</a:t>
          </a:r>
          <a:endParaRPr lang="ru-RU" sz="1200" kern="1200" dirty="0">
            <a:latin typeface="Arial" charset="0"/>
            <a:ea typeface="Arial" charset="0"/>
            <a:cs typeface="Arial" charset="0"/>
          </a:endParaRPr>
        </a:p>
      </dsp:txBody>
      <dsp:txXfrm rot="-5400000">
        <a:off x="322104" y="1976412"/>
        <a:ext cx="5327247" cy="269894"/>
      </dsp:txXfrm>
    </dsp:sp>
    <dsp:sp modelId="{AC50C4AF-0563-415B-991D-A4F8B3F16408}">
      <dsp:nvSpPr>
        <dsp:cNvPr id="0" name=""/>
        <dsp:cNvSpPr/>
      </dsp:nvSpPr>
      <dsp:spPr>
        <a:xfrm rot="5400000">
          <a:off x="-69022" y="2422519"/>
          <a:ext cx="460148" cy="322103"/>
        </a:xfrm>
        <a:prstGeom prst="chevron">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smtClean="0">
              <a:latin typeface="Arial" charset="0"/>
              <a:ea typeface="Arial" charset="0"/>
              <a:cs typeface="Arial" charset="0"/>
            </a:rPr>
            <a:t>7</a:t>
          </a:r>
          <a:endParaRPr lang="ru-RU" sz="1200" kern="1200" dirty="0">
            <a:latin typeface="Arial" charset="0"/>
            <a:ea typeface="Arial" charset="0"/>
            <a:cs typeface="Arial" charset="0"/>
          </a:endParaRPr>
        </a:p>
      </dsp:txBody>
      <dsp:txXfrm rot="-5400000">
        <a:off x="1" y="2514549"/>
        <a:ext cx="322103" cy="138045"/>
      </dsp:txXfrm>
    </dsp:sp>
    <dsp:sp modelId="{0C0BDC96-CAA4-434B-9AD1-9ACBDFC88A33}">
      <dsp:nvSpPr>
        <dsp:cNvPr id="0" name=""/>
        <dsp:cNvSpPr/>
      </dsp:nvSpPr>
      <dsp:spPr>
        <a:xfrm rot="5400000">
          <a:off x="2843479" y="-167878"/>
          <a:ext cx="299096" cy="5341848"/>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ru-RU" sz="1200" kern="1200" dirty="0" smtClean="0">
              <a:latin typeface="Arial" charset="0"/>
              <a:ea typeface="Arial" charset="0"/>
              <a:cs typeface="Arial" charset="0"/>
            </a:rPr>
            <a:t>Project Risk Management</a:t>
          </a:r>
          <a:endParaRPr lang="ru-RU" sz="1200" kern="1200" dirty="0">
            <a:latin typeface="Arial" charset="0"/>
            <a:ea typeface="Arial" charset="0"/>
            <a:cs typeface="Arial" charset="0"/>
          </a:endParaRPr>
        </a:p>
      </dsp:txBody>
      <dsp:txXfrm rot="-5400000">
        <a:off x="322104" y="2368098"/>
        <a:ext cx="5327247" cy="269894"/>
      </dsp:txXfrm>
    </dsp:sp>
    <dsp:sp modelId="{CEE9AB40-891B-4E50-B5AB-1D7B23C6C093}">
      <dsp:nvSpPr>
        <dsp:cNvPr id="0" name=""/>
        <dsp:cNvSpPr/>
      </dsp:nvSpPr>
      <dsp:spPr>
        <a:xfrm rot="5400000">
          <a:off x="-69022" y="2814205"/>
          <a:ext cx="460148" cy="322103"/>
        </a:xfrm>
        <a:prstGeom prst="chevron">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smtClean="0">
              <a:latin typeface="Arial" charset="0"/>
              <a:ea typeface="Arial" charset="0"/>
              <a:cs typeface="Arial" charset="0"/>
            </a:rPr>
            <a:t>8</a:t>
          </a:r>
          <a:endParaRPr lang="ru-RU" sz="1200" kern="1200" dirty="0">
            <a:latin typeface="Arial" charset="0"/>
            <a:ea typeface="Arial" charset="0"/>
            <a:cs typeface="Arial" charset="0"/>
          </a:endParaRPr>
        </a:p>
      </dsp:txBody>
      <dsp:txXfrm rot="-5400000">
        <a:off x="1" y="2906235"/>
        <a:ext cx="322103" cy="138045"/>
      </dsp:txXfrm>
    </dsp:sp>
    <dsp:sp modelId="{A6F8D685-2464-4715-A261-08EF646D9868}">
      <dsp:nvSpPr>
        <dsp:cNvPr id="0" name=""/>
        <dsp:cNvSpPr/>
      </dsp:nvSpPr>
      <dsp:spPr>
        <a:xfrm rot="5400000">
          <a:off x="2843479" y="223807"/>
          <a:ext cx="299096" cy="5341848"/>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ru-RU" sz="1200" kern="1200" dirty="0" smtClean="0">
              <a:latin typeface="Arial" charset="0"/>
              <a:ea typeface="Arial" charset="0"/>
              <a:cs typeface="Arial" charset="0"/>
            </a:rPr>
            <a:t>Business Process Modeling</a:t>
          </a:r>
          <a:endParaRPr lang="ru-RU" sz="1200" kern="1200" dirty="0">
            <a:latin typeface="Arial" charset="0"/>
            <a:ea typeface="Arial" charset="0"/>
            <a:cs typeface="Arial" charset="0"/>
          </a:endParaRPr>
        </a:p>
      </dsp:txBody>
      <dsp:txXfrm rot="-5400000">
        <a:off x="322104" y="2759784"/>
        <a:ext cx="5327247" cy="269894"/>
      </dsp:txXfrm>
    </dsp:sp>
    <dsp:sp modelId="{DE405E1D-BE96-4FB5-87A3-95ED52918AAF}">
      <dsp:nvSpPr>
        <dsp:cNvPr id="0" name=""/>
        <dsp:cNvSpPr/>
      </dsp:nvSpPr>
      <dsp:spPr>
        <a:xfrm rot="5400000">
          <a:off x="-69022" y="3205891"/>
          <a:ext cx="460148" cy="322103"/>
        </a:xfrm>
        <a:prstGeom prst="chevron">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smtClean="0">
              <a:latin typeface="Arial" charset="0"/>
              <a:ea typeface="Arial" charset="0"/>
              <a:cs typeface="Arial" charset="0"/>
            </a:rPr>
            <a:t>9</a:t>
          </a:r>
          <a:endParaRPr lang="ru-RU" sz="1200" kern="1200" dirty="0">
            <a:latin typeface="Arial" charset="0"/>
            <a:ea typeface="Arial" charset="0"/>
            <a:cs typeface="Arial" charset="0"/>
          </a:endParaRPr>
        </a:p>
      </dsp:txBody>
      <dsp:txXfrm rot="-5400000">
        <a:off x="1" y="3297921"/>
        <a:ext cx="322103" cy="138045"/>
      </dsp:txXfrm>
    </dsp:sp>
    <dsp:sp modelId="{91D720F0-99DD-4D2C-A45E-611810CC9DD1}">
      <dsp:nvSpPr>
        <dsp:cNvPr id="0" name=""/>
        <dsp:cNvSpPr/>
      </dsp:nvSpPr>
      <dsp:spPr>
        <a:xfrm rot="5400000">
          <a:off x="2843479" y="615493"/>
          <a:ext cx="299096" cy="5341848"/>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ru-RU" sz="1200" kern="1200" dirty="0" smtClean="0">
              <a:latin typeface="Arial" charset="0"/>
              <a:ea typeface="Arial" charset="0"/>
              <a:cs typeface="Arial" charset="0"/>
            </a:rPr>
            <a:t>Information Security Management</a:t>
          </a:r>
          <a:endParaRPr lang="ru-RU" sz="1200" kern="1200" dirty="0">
            <a:latin typeface="Arial" charset="0"/>
            <a:ea typeface="Arial" charset="0"/>
            <a:cs typeface="Arial" charset="0"/>
          </a:endParaRPr>
        </a:p>
      </dsp:txBody>
      <dsp:txXfrm rot="-5400000">
        <a:off x="322104" y="3151470"/>
        <a:ext cx="5327247" cy="2698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66616A-BE89-4662-9693-7486E366A3BD}">
      <dsp:nvSpPr>
        <dsp:cNvPr id="0" name=""/>
        <dsp:cNvSpPr/>
      </dsp:nvSpPr>
      <dsp:spPr>
        <a:xfrm>
          <a:off x="1831" y="448390"/>
          <a:ext cx="1348623" cy="6743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ru-RU" sz="1500" b="0" kern="1200" dirty="0">
              <a:solidFill>
                <a:schemeClr val="tx1"/>
              </a:solidFill>
              <a:latin typeface="Arial" charset="0"/>
              <a:ea typeface="Arial" charset="0"/>
              <a:cs typeface="Arial" charset="0"/>
            </a:rPr>
            <a:t>Магистратура</a:t>
          </a:r>
        </a:p>
      </dsp:txBody>
      <dsp:txXfrm>
        <a:off x="21581" y="468140"/>
        <a:ext cx="1309123" cy="634811"/>
      </dsp:txXfrm>
    </dsp:sp>
    <dsp:sp modelId="{15C145C9-29EF-4ACD-B2D4-0DF86957CDA1}">
      <dsp:nvSpPr>
        <dsp:cNvPr id="0" name=""/>
        <dsp:cNvSpPr/>
      </dsp:nvSpPr>
      <dsp:spPr>
        <a:xfrm rot="19457599">
          <a:off x="1288012" y="553053"/>
          <a:ext cx="664334" cy="77255"/>
        </a:xfrm>
        <a:custGeom>
          <a:avLst/>
          <a:gdLst/>
          <a:ahLst/>
          <a:cxnLst/>
          <a:rect l="0" t="0" r="0" b="0"/>
          <a:pathLst>
            <a:path>
              <a:moveTo>
                <a:pt x="0" y="38627"/>
              </a:moveTo>
              <a:lnTo>
                <a:pt x="664334" y="3862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b="0" kern="1200">
            <a:solidFill>
              <a:schemeClr val="tx1"/>
            </a:solidFill>
            <a:latin typeface="Arial" charset="0"/>
            <a:ea typeface="Arial" charset="0"/>
            <a:cs typeface="Arial" charset="0"/>
          </a:endParaRPr>
        </a:p>
      </dsp:txBody>
      <dsp:txXfrm>
        <a:off x="1603571" y="575073"/>
        <a:ext cx="33216" cy="33216"/>
      </dsp:txXfrm>
    </dsp:sp>
    <dsp:sp modelId="{974D2AD5-BC3B-46AF-A835-7C2255BCF8F9}">
      <dsp:nvSpPr>
        <dsp:cNvPr id="0" name=""/>
        <dsp:cNvSpPr/>
      </dsp:nvSpPr>
      <dsp:spPr>
        <a:xfrm>
          <a:off x="1889904" y="60661"/>
          <a:ext cx="1348623" cy="67431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0" kern="1200" dirty="0">
              <a:solidFill>
                <a:schemeClr val="tx1"/>
              </a:solidFill>
              <a:latin typeface="Arial" charset="0"/>
              <a:ea typeface="Arial" charset="0"/>
              <a:cs typeface="Arial" charset="0"/>
            </a:rPr>
            <a:t>IT Project Management</a:t>
          </a:r>
          <a:endParaRPr lang="ru-RU" sz="1500" b="0" kern="1200" dirty="0">
            <a:solidFill>
              <a:schemeClr val="tx1"/>
            </a:solidFill>
            <a:latin typeface="Arial" charset="0"/>
            <a:ea typeface="Arial" charset="0"/>
            <a:cs typeface="Arial" charset="0"/>
          </a:endParaRPr>
        </a:p>
      </dsp:txBody>
      <dsp:txXfrm>
        <a:off x="1909654" y="80411"/>
        <a:ext cx="1309123" cy="634811"/>
      </dsp:txXfrm>
    </dsp:sp>
    <dsp:sp modelId="{844DA0EB-EEF8-4038-9CD2-2C36F3A40E66}">
      <dsp:nvSpPr>
        <dsp:cNvPr id="0" name=""/>
        <dsp:cNvSpPr/>
      </dsp:nvSpPr>
      <dsp:spPr>
        <a:xfrm rot="2142401">
          <a:off x="1288012" y="940783"/>
          <a:ext cx="664334" cy="77255"/>
        </a:xfrm>
        <a:custGeom>
          <a:avLst/>
          <a:gdLst/>
          <a:ahLst/>
          <a:cxnLst/>
          <a:rect l="0" t="0" r="0" b="0"/>
          <a:pathLst>
            <a:path>
              <a:moveTo>
                <a:pt x="0" y="38627"/>
              </a:moveTo>
              <a:lnTo>
                <a:pt x="664334" y="3862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b="0" kern="1200">
            <a:solidFill>
              <a:schemeClr val="tx1"/>
            </a:solidFill>
            <a:latin typeface="Arial" charset="0"/>
            <a:ea typeface="Arial" charset="0"/>
            <a:cs typeface="Arial" charset="0"/>
          </a:endParaRPr>
        </a:p>
      </dsp:txBody>
      <dsp:txXfrm>
        <a:off x="1603571" y="962802"/>
        <a:ext cx="33216" cy="33216"/>
      </dsp:txXfrm>
    </dsp:sp>
    <dsp:sp modelId="{D9709F3C-2062-4E72-9FF5-25627EDA8ED5}">
      <dsp:nvSpPr>
        <dsp:cNvPr id="0" name=""/>
        <dsp:cNvSpPr/>
      </dsp:nvSpPr>
      <dsp:spPr>
        <a:xfrm>
          <a:off x="1889904" y="836119"/>
          <a:ext cx="1348623" cy="67431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0" kern="1200" dirty="0">
              <a:solidFill>
                <a:schemeClr val="tx1"/>
              </a:solidFill>
              <a:latin typeface="Arial" charset="0"/>
              <a:ea typeface="Arial" charset="0"/>
              <a:cs typeface="Arial" charset="0"/>
            </a:rPr>
            <a:t>Business Analytics</a:t>
          </a:r>
          <a:endParaRPr lang="ru-RU" sz="1500" b="0" kern="1200" dirty="0">
            <a:solidFill>
              <a:schemeClr val="tx1"/>
            </a:solidFill>
            <a:latin typeface="Arial" charset="0"/>
            <a:ea typeface="Arial" charset="0"/>
            <a:cs typeface="Arial" charset="0"/>
          </a:endParaRPr>
        </a:p>
      </dsp:txBody>
      <dsp:txXfrm>
        <a:off x="1909654" y="855869"/>
        <a:ext cx="1309123" cy="6348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66616A-BE89-4662-9693-7486E366A3BD}">
      <dsp:nvSpPr>
        <dsp:cNvPr id="0" name=""/>
        <dsp:cNvSpPr/>
      </dsp:nvSpPr>
      <dsp:spPr>
        <a:xfrm>
          <a:off x="1831" y="448390"/>
          <a:ext cx="1348623" cy="6743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ru-RU" sz="1500" b="0" kern="1200" dirty="0">
              <a:solidFill>
                <a:schemeClr val="tx1"/>
              </a:solidFill>
              <a:latin typeface="Arial" charset="0"/>
              <a:ea typeface="Arial" charset="0"/>
              <a:cs typeface="Arial" charset="0"/>
            </a:rPr>
            <a:t>Докторантура</a:t>
          </a:r>
        </a:p>
      </dsp:txBody>
      <dsp:txXfrm>
        <a:off x="21581" y="468140"/>
        <a:ext cx="1309123" cy="634811"/>
      </dsp:txXfrm>
    </dsp:sp>
    <dsp:sp modelId="{15C145C9-29EF-4ACD-B2D4-0DF86957CDA1}">
      <dsp:nvSpPr>
        <dsp:cNvPr id="0" name=""/>
        <dsp:cNvSpPr/>
      </dsp:nvSpPr>
      <dsp:spPr>
        <a:xfrm>
          <a:off x="1350455" y="746918"/>
          <a:ext cx="539449" cy="77255"/>
        </a:xfrm>
        <a:custGeom>
          <a:avLst/>
          <a:gdLst/>
          <a:ahLst/>
          <a:cxnLst/>
          <a:rect l="0" t="0" r="0" b="0"/>
          <a:pathLst>
            <a:path>
              <a:moveTo>
                <a:pt x="0" y="38627"/>
              </a:moveTo>
              <a:lnTo>
                <a:pt x="539449" y="3862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b="0" kern="1200">
            <a:solidFill>
              <a:schemeClr val="tx1"/>
            </a:solidFill>
            <a:latin typeface="Arial" charset="0"/>
            <a:ea typeface="Arial" charset="0"/>
            <a:cs typeface="Arial" charset="0"/>
          </a:endParaRPr>
        </a:p>
      </dsp:txBody>
      <dsp:txXfrm>
        <a:off x="1606693" y="772060"/>
        <a:ext cx="26972" cy="26972"/>
      </dsp:txXfrm>
    </dsp:sp>
    <dsp:sp modelId="{974D2AD5-BC3B-46AF-A835-7C2255BCF8F9}">
      <dsp:nvSpPr>
        <dsp:cNvPr id="0" name=""/>
        <dsp:cNvSpPr/>
      </dsp:nvSpPr>
      <dsp:spPr>
        <a:xfrm>
          <a:off x="1889904" y="448390"/>
          <a:ext cx="1348623" cy="67431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0" kern="1200" dirty="0">
              <a:solidFill>
                <a:schemeClr val="tx1"/>
              </a:solidFill>
              <a:latin typeface="Arial" charset="0"/>
              <a:ea typeface="Arial" charset="0"/>
              <a:cs typeface="Arial" charset="0"/>
            </a:rPr>
            <a:t>Clever Systems</a:t>
          </a:r>
          <a:endParaRPr lang="ru-RU" sz="1500" b="0" kern="1200" dirty="0">
            <a:solidFill>
              <a:schemeClr val="tx1"/>
            </a:solidFill>
            <a:latin typeface="Arial" charset="0"/>
            <a:ea typeface="Arial" charset="0"/>
            <a:cs typeface="Arial" charset="0"/>
          </a:endParaRPr>
        </a:p>
      </dsp:txBody>
      <dsp:txXfrm>
        <a:off x="1909654" y="468140"/>
        <a:ext cx="1309123" cy="63481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25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ru-RU"/>
          </a:p>
        </p:txBody>
      </p:sp>
      <p:sp>
        <p:nvSpPr>
          <p:cNvPr id="15257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ru-RU"/>
          </a:p>
        </p:txBody>
      </p:sp>
      <p:sp>
        <p:nvSpPr>
          <p:cNvPr id="49156" name="Rectangle 4"/>
          <p:cNvSpPr>
            <a:spLocks noGrp="1" noRot="1" noChangeAspect="1" noChangeArrowheads="1" noTextEdit="1"/>
          </p:cNvSpPr>
          <p:nvPr>
            <p:ph type="sldImg" idx="2"/>
          </p:nvPr>
        </p:nvSpPr>
        <p:spPr bwMode="auto">
          <a:xfrm>
            <a:off x="685800" y="685800"/>
            <a:ext cx="54864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8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15258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ru-RU"/>
          </a:p>
        </p:txBody>
      </p:sp>
      <p:sp>
        <p:nvSpPr>
          <p:cNvPr id="15258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1FB540C2-C004-44C6-A2EB-03942EF1AE3B}" type="slidenum">
              <a:rPr lang="ru-RU"/>
              <a:pPr>
                <a:defRPr/>
              </a:pPr>
              <a:t>‹#›</a:t>
            </a:fld>
            <a:endParaRPr lang="ru-RU"/>
          </a:p>
        </p:txBody>
      </p:sp>
    </p:spTree>
    <p:extLst>
      <p:ext uri="{BB962C8B-B14F-4D97-AF65-F5344CB8AC3E}">
        <p14:creationId xmlns:p14="http://schemas.microsoft.com/office/powerpoint/2010/main" val="22959467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Образ слайда 1"/>
          <p:cNvSpPr>
            <a:spLocks noGrp="1" noRot="1" noChangeAspect="1" noTextEdit="1"/>
          </p:cNvSpPr>
          <p:nvPr>
            <p:ph type="sldImg"/>
          </p:nvPr>
        </p:nvSpPr>
        <p:spPr>
          <a:xfrm>
            <a:off x="685800" y="685800"/>
            <a:ext cx="5486400" cy="3429000"/>
          </a:xfrm>
          <a:ln/>
        </p:spPr>
      </p:sp>
      <p:sp>
        <p:nvSpPr>
          <p:cNvPr id="5017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p>
        </p:txBody>
      </p:sp>
      <p:sp>
        <p:nvSpPr>
          <p:cNvPr id="50180"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B9B6340-3FC9-4393-B270-AE132EEF7FD9}" type="slidenum">
              <a:rPr lang="ru-RU" smtClean="0">
                <a:solidFill>
                  <a:srgbClr val="000000"/>
                </a:solidFill>
                <a:latin typeface="Times New Roman" pitchFamily="18" charset="0"/>
              </a:rPr>
              <a:pPr eaLnBrk="1" hangingPunct="1"/>
              <a:t>1</a:t>
            </a:fld>
            <a:endParaRPr lang="ru-RU">
              <a:solidFill>
                <a:srgbClr val="000000"/>
              </a:solidFill>
              <a:latin typeface="Times New Roman" pitchFamily="18" charset="0"/>
            </a:endParaRPr>
          </a:p>
        </p:txBody>
      </p:sp>
    </p:spTree>
    <p:extLst>
      <p:ext uri="{BB962C8B-B14F-4D97-AF65-F5344CB8AC3E}">
        <p14:creationId xmlns:p14="http://schemas.microsoft.com/office/powerpoint/2010/main" val="4153563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 Id="rId3" Type="http://schemas.openxmlformats.org/officeDocument/2006/relationships/image" Target="../media/image1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 Id="rId3" Type="http://schemas.openxmlformats.org/officeDocument/2006/relationships/image" Target="../media/image10.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png"/><Relationship Id="rId3" Type="http://schemas.openxmlformats.org/officeDocument/2006/relationships/image" Target="../media/image10.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jpe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png"/><Relationship Id="rId3" Type="http://schemas.openxmlformats.org/officeDocument/2006/relationships/image" Target="../media/image12.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3.png"/><Relationship Id="rId3" Type="http://schemas.openxmlformats.org/officeDocument/2006/relationships/image" Target="../media/image10.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0.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0.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0.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1.jpe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0.png"/><Relationship Id="rId3" Type="http://schemas.openxmlformats.org/officeDocument/2006/relationships/image" Target="../media/image12.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3.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4.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0.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bwMode="lt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490251" y="3274458"/>
            <a:ext cx="7921912" cy="1114663"/>
          </a:xfrm>
        </p:spPr>
        <p:txBody>
          <a:bodyPr>
            <a:noAutofit/>
          </a:bodyPr>
          <a:lstStyle>
            <a:lvl1pPr algn="l" defTabSz="914363" rtl="0" eaLnBrk="1" latinLnBrk="0" hangingPunct="1">
              <a:lnSpc>
                <a:spcPct val="90000"/>
              </a:lnSpc>
              <a:spcBef>
                <a:spcPct val="0"/>
              </a:spcBef>
              <a:buNone/>
              <a:defRPr lang="en-US" sz="6000" b="1" kern="1200" cap="none" spc="-15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a typeface="+mn-ea"/>
                <a:cs typeface="+mn-cs"/>
              </a:defRPr>
            </a:lvl1pPr>
          </a:lstStyle>
          <a:p>
            <a:r>
              <a:rPr lang="ru-RU"/>
              <a:t>Образец заголовка</a:t>
            </a:r>
            <a:endParaRPr lang="en-US" dirty="0"/>
          </a:p>
        </p:txBody>
      </p:sp>
      <p:sp>
        <p:nvSpPr>
          <p:cNvPr id="3" name="Subtitle 2"/>
          <p:cNvSpPr>
            <a:spLocks noGrp="1"/>
          </p:cNvSpPr>
          <p:nvPr>
            <p:ph type="subTitle" idx="1"/>
          </p:nvPr>
        </p:nvSpPr>
        <p:spPr bwMode="white">
          <a:xfrm>
            <a:off x="4475222" y="4451488"/>
            <a:ext cx="3812443" cy="384721"/>
          </a:xfrm>
        </p:spPr>
        <p:txBody>
          <a:bodyPr>
            <a:noAutofit/>
          </a:bodyPr>
          <a:lstStyle>
            <a:lvl1pPr marL="0" indent="0" algn="l">
              <a:lnSpc>
                <a:spcPct val="90000"/>
              </a:lnSpc>
              <a:spcBef>
                <a:spcPts val="0"/>
              </a:spcBef>
              <a:buNone/>
              <a:defRPr sz="2400">
                <a:solidFill>
                  <a:schemeClr val="tx1"/>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a:t>Образец подзаголовка</a:t>
            </a:r>
            <a:endParaRPr lang="en-US" dirty="0"/>
          </a:p>
        </p:txBody>
      </p:sp>
    </p:spTree>
    <p:extLst>
      <p:ext uri="{BB962C8B-B14F-4D97-AF65-F5344CB8AC3E}">
        <p14:creationId xmlns:p14="http://schemas.microsoft.com/office/powerpoint/2010/main" val="3637365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1000" y="191823"/>
            <a:ext cx="8382000" cy="664797"/>
          </a:xfrm>
        </p:spPr>
        <p:txBody>
          <a:bodyPr/>
          <a:lstStyle/>
          <a:p>
            <a:r>
              <a:rPr lang="ru-RU"/>
              <a:t>Образец заголовка</a:t>
            </a:r>
            <a:endParaRPr lang="en-US" dirty="0"/>
          </a:p>
        </p:txBody>
      </p:sp>
      <p:sp>
        <p:nvSpPr>
          <p:cNvPr id="6" name="Text Placeholder 5"/>
          <p:cNvSpPr>
            <a:spLocks noGrp="1"/>
          </p:cNvSpPr>
          <p:nvPr>
            <p:ph type="body" sz="quarter" idx="10"/>
          </p:nvPr>
        </p:nvSpPr>
        <p:spPr bwMode="white">
          <a:xfrm>
            <a:off x="381000" y="1176294"/>
            <a:ext cx="8382000" cy="1833835"/>
          </a:xfrm>
        </p:spPr>
        <p:txBody>
          <a:bodyPr/>
          <a:lstStyle>
            <a:lvl1pPr>
              <a:buClr>
                <a:schemeClr val="tx1"/>
              </a:buClr>
              <a:buSzPct val="100000"/>
              <a:buFontTx/>
              <a:buBlip>
                <a:blip r:embed="rId2"/>
              </a:buBlip>
              <a:defRPr/>
            </a:lvl1pPr>
            <a:lvl2pPr>
              <a:buClr>
                <a:schemeClr val="tx1"/>
              </a:buClr>
              <a:buSzPct val="90000"/>
              <a:buFontTx/>
              <a:buBlip>
                <a:blip r:embed="rId3"/>
              </a:buBlip>
              <a:defRPr/>
            </a:lvl2pPr>
            <a:lvl3pPr>
              <a:buClr>
                <a:schemeClr val="tx1"/>
              </a:buClr>
              <a:buSzPct val="90000"/>
              <a:buFontTx/>
              <a:buBlip>
                <a:blip r:embed="rId3"/>
              </a:buBlip>
              <a:defRPr/>
            </a:lvl3pPr>
            <a:lvl4pPr>
              <a:buClr>
                <a:schemeClr val="tx1"/>
              </a:buClr>
              <a:buSzPct val="90000"/>
              <a:buFontTx/>
              <a:buBlip>
                <a:blip r:embed="rId3"/>
              </a:buBlip>
              <a:defRPr/>
            </a:lvl4pPr>
            <a:lvl5pPr>
              <a:buClr>
                <a:schemeClr val="tx1"/>
              </a:buClr>
              <a:buSzPct val="90000"/>
              <a:buFontTx/>
              <a:buBlip>
                <a:blip r:embed="rId3"/>
              </a:buBlip>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366357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Addional Ressources">
    <p:spTree>
      <p:nvGrpSpPr>
        <p:cNvPr id="1" name=""/>
        <p:cNvGrpSpPr/>
        <p:nvPr/>
      </p:nvGrpSpPr>
      <p:grpSpPr>
        <a:xfrm>
          <a:off x="0" y="0"/>
          <a:ext cx="0" cy="0"/>
          <a:chOff x="0" y="0"/>
          <a:chExt cx="0" cy="0"/>
        </a:xfrm>
      </p:grpSpPr>
      <p:sp>
        <p:nvSpPr>
          <p:cNvPr id="4" name="Foliennummernplatzhalter 5"/>
          <p:cNvSpPr>
            <a:spLocks noGrp="1"/>
          </p:cNvSpPr>
          <p:nvPr/>
        </p:nvSpPr>
        <p:spPr>
          <a:xfrm>
            <a:off x="7929564" y="5470261"/>
            <a:ext cx="928687" cy="244739"/>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2B8689C2-7C68-418B-ADCD-C6246CE68BC6}" type="slidenum">
              <a:rPr lang="de-DE" sz="1400" smtClean="0">
                <a:solidFill>
                  <a:schemeClr val="bg1"/>
                </a:solidFill>
                <a:latin typeface="Verdana" pitchFamily="34" charset="0"/>
              </a:rPr>
              <a:pPr algn="r">
                <a:defRPr/>
              </a:pPr>
              <a:t>‹#›</a:t>
            </a:fld>
            <a:endParaRPr lang="de-DE" sz="1400" dirty="0">
              <a:solidFill>
                <a:schemeClr val="bg1"/>
              </a:solidFill>
              <a:latin typeface="Verdana" pitchFamily="34" charset="0"/>
            </a:endParaRPr>
          </a:p>
        </p:txBody>
      </p:sp>
      <p:sp>
        <p:nvSpPr>
          <p:cNvPr id="9" name="Titel 1"/>
          <p:cNvSpPr>
            <a:spLocks noGrp="1"/>
          </p:cNvSpPr>
          <p:nvPr>
            <p:ph type="title"/>
          </p:nvPr>
        </p:nvSpPr>
        <p:spPr>
          <a:xfrm>
            <a:off x="428596" y="297638"/>
            <a:ext cx="8286808" cy="535785"/>
          </a:xfrm>
          <a:prstGeom prst="rect">
            <a:avLst/>
          </a:prstGeom>
        </p:spPr>
        <p:txBody>
          <a:bodyPr>
            <a:noAutofit/>
          </a:bodyPr>
          <a:lstStyle>
            <a:lvl1pPr algn="l">
              <a:defRPr sz="3000">
                <a:solidFill>
                  <a:srgbClr val="03557B"/>
                </a:solidFill>
                <a:latin typeface="Arial Black" pitchFamily="34" charset="0"/>
              </a:defRPr>
            </a:lvl1pPr>
          </a:lstStyle>
          <a:p>
            <a:r>
              <a:rPr lang="ru-RU"/>
              <a:t>Образец заголовка</a:t>
            </a:r>
            <a:endParaRPr lang="de-DE" dirty="0"/>
          </a:p>
        </p:txBody>
      </p:sp>
      <p:sp>
        <p:nvSpPr>
          <p:cNvPr id="8" name="Textplatzhalter 7"/>
          <p:cNvSpPr>
            <a:spLocks noGrp="1"/>
          </p:cNvSpPr>
          <p:nvPr>
            <p:ph type="body" sz="quarter" idx="10"/>
          </p:nvPr>
        </p:nvSpPr>
        <p:spPr>
          <a:xfrm>
            <a:off x="428625" y="952487"/>
            <a:ext cx="8286750" cy="4226748"/>
          </a:xfrm>
          <a:prstGeom prst="rect">
            <a:avLst/>
          </a:prstGeom>
        </p:spPr>
        <p:txBody>
          <a:bodyPr/>
          <a:lstStyle>
            <a:lvl1pPr marL="0">
              <a:buFont typeface="Arial" pitchFamily="34" charset="0"/>
              <a:buChar char="•"/>
              <a:defRPr sz="2400">
                <a:solidFill>
                  <a:srgbClr val="03557B"/>
                </a:solidFill>
                <a:latin typeface="Arial" pitchFamily="34" charset="0"/>
                <a:cs typeface="Arial" pitchFamily="34" charset="0"/>
              </a:defRPr>
            </a:lvl1pPr>
            <a:lvl2pPr>
              <a:buFont typeface="Arial" pitchFamily="34" charset="0"/>
              <a:buChar char="•"/>
              <a:defRPr sz="2000" baseline="0">
                <a:solidFill>
                  <a:srgbClr val="03557B"/>
                </a:solidFill>
                <a:latin typeface="Arial" pitchFamily="34" charset="0"/>
                <a:cs typeface="Arial" pitchFamily="34" charset="0"/>
              </a:defRPr>
            </a:lvl2pPr>
            <a:lvl3pPr>
              <a:buClr>
                <a:srgbClr val="92D050"/>
              </a:buClr>
              <a:defRPr sz="1800" b="0" baseline="0">
                <a:solidFill>
                  <a:srgbClr val="03557B"/>
                </a:solidFill>
                <a:latin typeface="Arial" pitchFamily="34" charset="0"/>
                <a:cs typeface="Arial" pitchFamily="34" charset="0"/>
              </a:defRPr>
            </a:lvl3pPr>
            <a:lvl4pPr>
              <a:buClr>
                <a:srgbClr val="FFC000"/>
              </a:buClr>
              <a:buFont typeface="Arial" pitchFamily="34" charset="0"/>
              <a:buChar char="•"/>
              <a:defRPr sz="1600" b="0">
                <a:solidFill>
                  <a:srgbClr val="03557B"/>
                </a:solidFill>
                <a:latin typeface="Arial" pitchFamily="34" charset="0"/>
                <a:cs typeface="Arial" pitchFamily="34" charset="0"/>
              </a:defRPr>
            </a:lvl4pPr>
            <a:lvl5pPr>
              <a:buFont typeface="Arial" pitchFamily="34" charset="0"/>
              <a:buChar char="•"/>
              <a:defRPr sz="1600">
                <a:solidFill>
                  <a:srgbClr val="03557B"/>
                </a:solidFill>
                <a:latin typeface="Arial" pitchFamily="34" charset="0"/>
                <a:cs typeface="Arial" pitchFamily="34" charset="0"/>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de-DE" dirty="0"/>
          </a:p>
        </p:txBody>
      </p:sp>
      <p:sp>
        <p:nvSpPr>
          <p:cNvPr id="5" name="Fußzeilenplatzhalter 4"/>
          <p:cNvSpPr>
            <a:spLocks noGrp="1"/>
          </p:cNvSpPr>
          <p:nvPr>
            <p:ph type="ftr" sz="quarter" idx="11"/>
          </p:nvPr>
        </p:nvSpPr>
        <p:spPr>
          <a:xfrm>
            <a:off x="857251" y="5476875"/>
            <a:ext cx="7110413" cy="304271"/>
          </a:xfrm>
          <a:prstGeom prst="rect">
            <a:avLst/>
          </a:prstGeom>
        </p:spPr>
        <p:txBody>
          <a:bodyPr/>
          <a:lstStyle>
            <a:lvl1pPr>
              <a:defRPr sz="1400" dirty="0">
                <a:solidFill>
                  <a:schemeClr val="bg1"/>
                </a:solidFill>
                <a:latin typeface="Verdana" pitchFamily="34" charset="0"/>
              </a:defRPr>
            </a:lvl1pPr>
          </a:lstStyle>
          <a:p>
            <a:pPr>
              <a:defRPr/>
            </a:pPr>
            <a:endParaRPr lang="en-US"/>
          </a:p>
        </p:txBody>
      </p:sp>
    </p:spTree>
    <p:extLst>
      <p:ext uri="{BB962C8B-B14F-4D97-AF65-F5344CB8AC3E}">
        <p14:creationId xmlns:p14="http://schemas.microsoft.com/office/powerpoint/2010/main" val="2221342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4" name="Foliennummernplatzhalter 5"/>
          <p:cNvSpPr>
            <a:spLocks noGrp="1"/>
          </p:cNvSpPr>
          <p:nvPr/>
        </p:nvSpPr>
        <p:spPr>
          <a:xfrm>
            <a:off x="7929564" y="5470261"/>
            <a:ext cx="928687" cy="244739"/>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47685F00-B0A9-4161-ADE1-CF0B40A94D44}" type="slidenum">
              <a:rPr lang="de-DE" sz="1400" smtClean="0">
                <a:solidFill>
                  <a:schemeClr val="bg1"/>
                </a:solidFill>
                <a:latin typeface="Verdana" pitchFamily="34" charset="0"/>
              </a:rPr>
              <a:pPr algn="r">
                <a:defRPr/>
              </a:pPr>
              <a:t>‹#›</a:t>
            </a:fld>
            <a:endParaRPr lang="de-DE" sz="1400" dirty="0">
              <a:solidFill>
                <a:schemeClr val="bg1"/>
              </a:solidFill>
              <a:latin typeface="Verdana" pitchFamily="34" charset="0"/>
            </a:endParaRPr>
          </a:p>
        </p:txBody>
      </p:sp>
      <p:sp>
        <p:nvSpPr>
          <p:cNvPr id="9" name="Titel 1"/>
          <p:cNvSpPr>
            <a:spLocks noGrp="1"/>
          </p:cNvSpPr>
          <p:nvPr>
            <p:ph type="title"/>
          </p:nvPr>
        </p:nvSpPr>
        <p:spPr>
          <a:xfrm>
            <a:off x="428596" y="297638"/>
            <a:ext cx="8286808" cy="535785"/>
          </a:xfrm>
          <a:prstGeom prst="rect">
            <a:avLst/>
          </a:prstGeom>
        </p:spPr>
        <p:txBody>
          <a:bodyPr>
            <a:noAutofit/>
          </a:bodyPr>
          <a:lstStyle>
            <a:lvl1pPr algn="l">
              <a:defRPr sz="3000">
                <a:solidFill>
                  <a:srgbClr val="03557B"/>
                </a:solidFill>
                <a:latin typeface="Arial Black" pitchFamily="34" charset="0"/>
              </a:defRPr>
            </a:lvl1pPr>
          </a:lstStyle>
          <a:p>
            <a:r>
              <a:rPr lang="ru-RU"/>
              <a:t>Образец заголовка</a:t>
            </a:r>
            <a:endParaRPr lang="de-DE" dirty="0"/>
          </a:p>
        </p:txBody>
      </p:sp>
      <p:sp>
        <p:nvSpPr>
          <p:cNvPr id="8" name="Textplatzhalter 7"/>
          <p:cNvSpPr>
            <a:spLocks noGrp="1"/>
          </p:cNvSpPr>
          <p:nvPr>
            <p:ph type="body" sz="quarter" idx="10"/>
          </p:nvPr>
        </p:nvSpPr>
        <p:spPr>
          <a:xfrm>
            <a:off x="428625" y="952487"/>
            <a:ext cx="8286750" cy="4226748"/>
          </a:xfrm>
          <a:prstGeom prst="rect">
            <a:avLst/>
          </a:prstGeom>
        </p:spPr>
        <p:txBody>
          <a:bodyPr/>
          <a:lstStyle>
            <a:lvl1pPr marL="0">
              <a:buFontTx/>
              <a:buNone/>
              <a:defRPr sz="2400">
                <a:solidFill>
                  <a:srgbClr val="03557B"/>
                </a:solidFill>
                <a:latin typeface="Arial" pitchFamily="34" charset="0"/>
                <a:cs typeface="Arial" pitchFamily="34" charset="0"/>
              </a:defRPr>
            </a:lvl1pPr>
            <a:lvl2pPr>
              <a:buFont typeface="Arial" pitchFamily="34" charset="0"/>
              <a:buChar char="•"/>
              <a:defRPr sz="2000" baseline="0">
                <a:solidFill>
                  <a:srgbClr val="03557B"/>
                </a:solidFill>
                <a:latin typeface="Arial" pitchFamily="34" charset="0"/>
                <a:cs typeface="Arial" pitchFamily="34" charset="0"/>
              </a:defRPr>
            </a:lvl2pPr>
            <a:lvl3pPr>
              <a:buClr>
                <a:srgbClr val="92D050"/>
              </a:buClr>
              <a:defRPr sz="1800" b="0" baseline="0">
                <a:solidFill>
                  <a:srgbClr val="03557B"/>
                </a:solidFill>
                <a:latin typeface="Arial" pitchFamily="34" charset="0"/>
                <a:cs typeface="Arial" pitchFamily="34" charset="0"/>
              </a:defRPr>
            </a:lvl3pPr>
            <a:lvl4pPr>
              <a:buClr>
                <a:srgbClr val="FFC000"/>
              </a:buClr>
              <a:buFont typeface="Arial" pitchFamily="34" charset="0"/>
              <a:buChar char="•"/>
              <a:defRPr sz="1600" b="0">
                <a:solidFill>
                  <a:srgbClr val="03557B"/>
                </a:solidFill>
                <a:latin typeface="Arial" pitchFamily="34" charset="0"/>
                <a:cs typeface="Arial" pitchFamily="34" charset="0"/>
              </a:defRPr>
            </a:lvl4pPr>
            <a:lvl5pPr>
              <a:buFont typeface="Arial" pitchFamily="34" charset="0"/>
              <a:buChar char="•"/>
              <a:defRPr sz="1600">
                <a:solidFill>
                  <a:srgbClr val="03557B"/>
                </a:solidFill>
                <a:latin typeface="Arial" pitchFamily="34" charset="0"/>
                <a:cs typeface="Arial" pitchFamily="34" charset="0"/>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de-DE" dirty="0"/>
          </a:p>
        </p:txBody>
      </p:sp>
      <p:sp>
        <p:nvSpPr>
          <p:cNvPr id="5" name="Fußzeilenplatzhalter 4"/>
          <p:cNvSpPr>
            <a:spLocks noGrp="1"/>
          </p:cNvSpPr>
          <p:nvPr>
            <p:ph type="ftr" sz="quarter" idx="11"/>
          </p:nvPr>
        </p:nvSpPr>
        <p:spPr>
          <a:xfrm>
            <a:off x="857251" y="5476875"/>
            <a:ext cx="7110413" cy="304271"/>
          </a:xfrm>
          <a:prstGeom prst="rect">
            <a:avLst/>
          </a:prstGeom>
        </p:spPr>
        <p:txBody>
          <a:bodyPr/>
          <a:lstStyle>
            <a:lvl1pPr>
              <a:defRPr sz="1400" dirty="0">
                <a:solidFill>
                  <a:schemeClr val="bg1"/>
                </a:solidFill>
                <a:latin typeface="Verdana" pitchFamily="34" charset="0"/>
              </a:defRPr>
            </a:lvl1pPr>
          </a:lstStyle>
          <a:p>
            <a:pPr>
              <a:defRPr/>
            </a:pPr>
            <a:endParaRPr lang="en-US"/>
          </a:p>
        </p:txBody>
      </p:sp>
    </p:spTree>
    <p:extLst>
      <p:ext uri="{BB962C8B-B14F-4D97-AF65-F5344CB8AC3E}">
        <p14:creationId xmlns:p14="http://schemas.microsoft.com/office/powerpoint/2010/main" val="1478556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3569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folie">
    <p:bg bwMode="lt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490251" y="3274458"/>
            <a:ext cx="7921912" cy="1114663"/>
          </a:xfrm>
        </p:spPr>
        <p:txBody>
          <a:bodyPr>
            <a:noAutofit/>
          </a:bodyPr>
          <a:lstStyle>
            <a:lvl1pPr algn="l" defTabSz="914363" rtl="0" eaLnBrk="1" latinLnBrk="0" hangingPunct="1">
              <a:lnSpc>
                <a:spcPct val="90000"/>
              </a:lnSpc>
              <a:spcBef>
                <a:spcPct val="0"/>
              </a:spcBef>
              <a:buNone/>
              <a:defRPr lang="en-US" sz="6000" b="1" kern="1200" cap="none" spc="-15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a typeface="+mn-ea"/>
                <a:cs typeface="+mn-cs"/>
              </a:defRPr>
            </a:lvl1pPr>
          </a:lstStyle>
          <a:p>
            <a:r>
              <a:rPr lang="ru-RU"/>
              <a:t>Образец заголовка</a:t>
            </a:r>
            <a:endParaRPr lang="en-US" dirty="0"/>
          </a:p>
        </p:txBody>
      </p:sp>
      <p:sp>
        <p:nvSpPr>
          <p:cNvPr id="3" name="Subtitle 2"/>
          <p:cNvSpPr>
            <a:spLocks noGrp="1"/>
          </p:cNvSpPr>
          <p:nvPr>
            <p:ph type="subTitle" idx="1"/>
          </p:nvPr>
        </p:nvSpPr>
        <p:spPr bwMode="white">
          <a:xfrm>
            <a:off x="4475222" y="4451488"/>
            <a:ext cx="3812443" cy="384721"/>
          </a:xfrm>
        </p:spPr>
        <p:txBody>
          <a:bodyPr>
            <a:noAutofit/>
          </a:bodyPr>
          <a:lstStyle>
            <a:lvl1pPr marL="0" indent="0" algn="l">
              <a:lnSpc>
                <a:spcPct val="90000"/>
              </a:lnSpc>
              <a:spcBef>
                <a:spcPts val="0"/>
              </a:spcBef>
              <a:buNone/>
              <a:defRPr sz="2400">
                <a:solidFill>
                  <a:schemeClr val="tx1"/>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a:t>Образец подзаголовка</a:t>
            </a:r>
            <a:endParaRPr lang="en-US" dirty="0"/>
          </a:p>
        </p:txBody>
      </p:sp>
    </p:spTree>
    <p:extLst>
      <p:ext uri="{BB962C8B-B14F-4D97-AF65-F5344CB8AC3E}">
        <p14:creationId xmlns:p14="http://schemas.microsoft.com/office/powerpoint/2010/main" val="715136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Foliennummernplatzhalter 5"/>
          <p:cNvSpPr>
            <a:spLocks noGrp="1"/>
          </p:cNvSpPr>
          <p:nvPr userDrawn="1"/>
        </p:nvSpPr>
        <p:spPr>
          <a:xfrm>
            <a:off x="7929564" y="5470261"/>
            <a:ext cx="928687" cy="244739"/>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E3FD7BEC-D5DA-42B2-8B3B-70BE4D7FFBC3}" type="slidenum">
              <a:rPr lang="de-DE" sz="1400" smtClean="0">
                <a:solidFill>
                  <a:schemeClr val="bg1"/>
                </a:solidFill>
                <a:latin typeface="Verdana" pitchFamily="34" charset="0"/>
              </a:rPr>
              <a:pPr algn="r">
                <a:defRPr/>
              </a:pPr>
              <a:t>‹#›</a:t>
            </a:fld>
            <a:endParaRPr lang="de-DE" sz="1400" dirty="0">
              <a:solidFill>
                <a:schemeClr val="bg1"/>
              </a:solidFill>
              <a:latin typeface="Verdana" pitchFamily="34" charset="0"/>
            </a:endParaRPr>
          </a:p>
        </p:txBody>
      </p:sp>
      <p:sp>
        <p:nvSpPr>
          <p:cNvPr id="9" name="Titel 1"/>
          <p:cNvSpPr>
            <a:spLocks noGrp="1"/>
          </p:cNvSpPr>
          <p:nvPr>
            <p:ph type="title"/>
          </p:nvPr>
        </p:nvSpPr>
        <p:spPr>
          <a:xfrm>
            <a:off x="428596" y="297638"/>
            <a:ext cx="8286808" cy="535785"/>
          </a:xfrm>
          <a:prstGeom prst="rect">
            <a:avLst/>
          </a:prstGeom>
        </p:spPr>
        <p:txBody>
          <a:bodyPr>
            <a:noAutofit/>
          </a:bodyPr>
          <a:lstStyle>
            <a:lvl1pPr algn="l">
              <a:defRPr sz="3000">
                <a:solidFill>
                  <a:srgbClr val="03557B"/>
                </a:solidFill>
                <a:latin typeface="Arial Black" pitchFamily="34" charset="0"/>
              </a:defRPr>
            </a:lvl1pPr>
          </a:lstStyle>
          <a:p>
            <a:r>
              <a:rPr lang="ru-RU"/>
              <a:t>Образец заголовка</a:t>
            </a:r>
            <a:endParaRPr lang="de-DE" dirty="0"/>
          </a:p>
        </p:txBody>
      </p:sp>
      <p:sp>
        <p:nvSpPr>
          <p:cNvPr id="8" name="Textplatzhalter 7"/>
          <p:cNvSpPr>
            <a:spLocks noGrp="1"/>
          </p:cNvSpPr>
          <p:nvPr>
            <p:ph type="body" sz="quarter" idx="10"/>
          </p:nvPr>
        </p:nvSpPr>
        <p:spPr>
          <a:xfrm>
            <a:off x="428625" y="952487"/>
            <a:ext cx="8286750" cy="4226748"/>
          </a:xfrm>
          <a:prstGeom prst="rect">
            <a:avLst/>
          </a:prstGeom>
        </p:spPr>
        <p:txBody>
          <a:bodyPr/>
          <a:lstStyle>
            <a:lvl1pPr marL="0">
              <a:buFontTx/>
              <a:buNone/>
              <a:defRPr sz="2400">
                <a:solidFill>
                  <a:srgbClr val="03557B"/>
                </a:solidFill>
                <a:latin typeface="Arial" pitchFamily="34" charset="0"/>
                <a:cs typeface="Arial" pitchFamily="34" charset="0"/>
              </a:defRPr>
            </a:lvl1pPr>
            <a:lvl2pPr>
              <a:buFont typeface="Arial" pitchFamily="34" charset="0"/>
              <a:buChar char="•"/>
              <a:defRPr sz="2000" baseline="0">
                <a:solidFill>
                  <a:srgbClr val="03557B"/>
                </a:solidFill>
                <a:latin typeface="Arial" pitchFamily="34" charset="0"/>
                <a:cs typeface="Arial" pitchFamily="34" charset="0"/>
              </a:defRPr>
            </a:lvl2pPr>
            <a:lvl3pPr>
              <a:buClr>
                <a:srgbClr val="92D050"/>
              </a:buClr>
              <a:defRPr sz="1800" b="0" baseline="0">
                <a:solidFill>
                  <a:srgbClr val="03557B"/>
                </a:solidFill>
                <a:latin typeface="Arial" pitchFamily="34" charset="0"/>
                <a:cs typeface="Arial" pitchFamily="34" charset="0"/>
              </a:defRPr>
            </a:lvl3pPr>
            <a:lvl4pPr>
              <a:buClr>
                <a:srgbClr val="FFC000"/>
              </a:buClr>
              <a:buFont typeface="Arial" pitchFamily="34" charset="0"/>
              <a:buChar char="•"/>
              <a:defRPr sz="1600" b="0">
                <a:solidFill>
                  <a:srgbClr val="03557B"/>
                </a:solidFill>
                <a:latin typeface="Arial" pitchFamily="34" charset="0"/>
                <a:cs typeface="Arial" pitchFamily="34" charset="0"/>
              </a:defRPr>
            </a:lvl4pPr>
            <a:lvl5pPr>
              <a:buFont typeface="Arial" pitchFamily="34" charset="0"/>
              <a:buChar char="•"/>
              <a:defRPr sz="1600">
                <a:solidFill>
                  <a:srgbClr val="03557B"/>
                </a:solidFill>
                <a:latin typeface="Arial" pitchFamily="34" charset="0"/>
                <a:cs typeface="Arial" pitchFamily="34" charset="0"/>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de-DE" dirty="0"/>
          </a:p>
        </p:txBody>
      </p:sp>
      <p:sp>
        <p:nvSpPr>
          <p:cNvPr id="5" name="Fußzeilenplatzhalter 4"/>
          <p:cNvSpPr>
            <a:spLocks noGrp="1"/>
          </p:cNvSpPr>
          <p:nvPr>
            <p:ph type="ftr" sz="quarter" idx="11"/>
          </p:nvPr>
        </p:nvSpPr>
        <p:spPr>
          <a:xfrm>
            <a:off x="857251" y="5476875"/>
            <a:ext cx="7110413" cy="304271"/>
          </a:xfrm>
          <a:prstGeom prst="rect">
            <a:avLst/>
          </a:prstGeom>
        </p:spPr>
        <p:txBody>
          <a:bodyPr/>
          <a:lstStyle>
            <a:lvl1pPr>
              <a:defRPr sz="1400" dirty="0" smtClean="0">
                <a:solidFill>
                  <a:schemeClr val="bg1"/>
                </a:solidFill>
                <a:latin typeface="Verdana" pitchFamily="34" charset="0"/>
              </a:defRPr>
            </a:lvl1pPr>
          </a:lstStyle>
          <a:p>
            <a:pPr>
              <a:defRPr/>
            </a:pPr>
            <a:r>
              <a:rPr lang="de-DE"/>
              <a:t>SSAS Best Practices </a:t>
            </a:r>
            <a:r>
              <a:rPr lang="de-DE" err="1"/>
              <a:t>learned</a:t>
            </a:r>
            <a:r>
              <a:rPr lang="de-DE"/>
              <a:t> </a:t>
            </a:r>
            <a:r>
              <a:rPr lang="de-DE" err="1"/>
              <a:t>from</a:t>
            </a:r>
            <a:r>
              <a:rPr lang="de-DE"/>
              <a:t> SQL 2008</a:t>
            </a:r>
          </a:p>
        </p:txBody>
      </p:sp>
    </p:spTree>
    <p:extLst>
      <p:ext uri="{BB962C8B-B14F-4D97-AF65-F5344CB8AC3E}">
        <p14:creationId xmlns:p14="http://schemas.microsoft.com/office/powerpoint/2010/main" val="22845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ddional Ressources">
    <p:spTree>
      <p:nvGrpSpPr>
        <p:cNvPr id="1" name=""/>
        <p:cNvGrpSpPr/>
        <p:nvPr/>
      </p:nvGrpSpPr>
      <p:grpSpPr>
        <a:xfrm>
          <a:off x="0" y="0"/>
          <a:ext cx="0" cy="0"/>
          <a:chOff x="0" y="0"/>
          <a:chExt cx="0" cy="0"/>
        </a:xfrm>
      </p:grpSpPr>
      <p:sp>
        <p:nvSpPr>
          <p:cNvPr id="4" name="Foliennummernplatzhalter 5"/>
          <p:cNvSpPr>
            <a:spLocks noGrp="1"/>
          </p:cNvSpPr>
          <p:nvPr userDrawn="1"/>
        </p:nvSpPr>
        <p:spPr>
          <a:xfrm>
            <a:off x="7929564" y="5470261"/>
            <a:ext cx="928687" cy="244739"/>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5BEF457E-947D-48AF-ADCD-D1124E435CB3}" type="slidenum">
              <a:rPr lang="de-DE" sz="1400" smtClean="0">
                <a:solidFill>
                  <a:schemeClr val="bg1"/>
                </a:solidFill>
                <a:latin typeface="Verdana" pitchFamily="34" charset="0"/>
              </a:rPr>
              <a:pPr algn="r">
                <a:defRPr/>
              </a:pPr>
              <a:t>‹#›</a:t>
            </a:fld>
            <a:endParaRPr lang="de-DE" sz="1400" dirty="0">
              <a:solidFill>
                <a:schemeClr val="bg1"/>
              </a:solidFill>
              <a:latin typeface="Verdana" pitchFamily="34" charset="0"/>
            </a:endParaRPr>
          </a:p>
        </p:txBody>
      </p:sp>
      <p:sp>
        <p:nvSpPr>
          <p:cNvPr id="9" name="Titel 1"/>
          <p:cNvSpPr>
            <a:spLocks noGrp="1"/>
          </p:cNvSpPr>
          <p:nvPr>
            <p:ph type="title"/>
          </p:nvPr>
        </p:nvSpPr>
        <p:spPr>
          <a:xfrm>
            <a:off x="428596" y="297638"/>
            <a:ext cx="8286808" cy="535785"/>
          </a:xfrm>
          <a:prstGeom prst="rect">
            <a:avLst/>
          </a:prstGeom>
        </p:spPr>
        <p:txBody>
          <a:bodyPr>
            <a:noAutofit/>
          </a:bodyPr>
          <a:lstStyle>
            <a:lvl1pPr algn="l">
              <a:defRPr sz="3000">
                <a:solidFill>
                  <a:srgbClr val="03557B"/>
                </a:solidFill>
                <a:latin typeface="Arial Black" pitchFamily="34" charset="0"/>
              </a:defRPr>
            </a:lvl1pPr>
          </a:lstStyle>
          <a:p>
            <a:r>
              <a:rPr lang="ru-RU"/>
              <a:t>Образец заголовка</a:t>
            </a:r>
            <a:endParaRPr lang="de-DE" dirty="0"/>
          </a:p>
        </p:txBody>
      </p:sp>
      <p:sp>
        <p:nvSpPr>
          <p:cNvPr id="8" name="Textplatzhalter 7"/>
          <p:cNvSpPr>
            <a:spLocks noGrp="1"/>
          </p:cNvSpPr>
          <p:nvPr>
            <p:ph type="body" sz="quarter" idx="10"/>
          </p:nvPr>
        </p:nvSpPr>
        <p:spPr>
          <a:xfrm>
            <a:off x="428625" y="952487"/>
            <a:ext cx="8286750" cy="4226748"/>
          </a:xfrm>
          <a:prstGeom prst="rect">
            <a:avLst/>
          </a:prstGeom>
        </p:spPr>
        <p:txBody>
          <a:bodyPr/>
          <a:lstStyle>
            <a:lvl1pPr marL="0">
              <a:buFont typeface="Arial" pitchFamily="34" charset="0"/>
              <a:buChar char="•"/>
              <a:defRPr sz="2400">
                <a:solidFill>
                  <a:srgbClr val="03557B"/>
                </a:solidFill>
                <a:latin typeface="Arial" pitchFamily="34" charset="0"/>
                <a:cs typeface="Arial" pitchFamily="34" charset="0"/>
              </a:defRPr>
            </a:lvl1pPr>
            <a:lvl2pPr>
              <a:buFont typeface="Arial" pitchFamily="34" charset="0"/>
              <a:buChar char="•"/>
              <a:defRPr sz="2000" baseline="0">
                <a:solidFill>
                  <a:srgbClr val="03557B"/>
                </a:solidFill>
                <a:latin typeface="Arial" pitchFamily="34" charset="0"/>
                <a:cs typeface="Arial" pitchFamily="34" charset="0"/>
              </a:defRPr>
            </a:lvl2pPr>
            <a:lvl3pPr>
              <a:buClr>
                <a:srgbClr val="92D050"/>
              </a:buClr>
              <a:defRPr sz="1800" b="0" baseline="0">
                <a:solidFill>
                  <a:srgbClr val="03557B"/>
                </a:solidFill>
                <a:latin typeface="Arial" pitchFamily="34" charset="0"/>
                <a:cs typeface="Arial" pitchFamily="34" charset="0"/>
              </a:defRPr>
            </a:lvl3pPr>
            <a:lvl4pPr>
              <a:buClr>
                <a:srgbClr val="FFC000"/>
              </a:buClr>
              <a:buFont typeface="Arial" pitchFamily="34" charset="0"/>
              <a:buChar char="•"/>
              <a:defRPr sz="1600" b="0">
                <a:solidFill>
                  <a:srgbClr val="03557B"/>
                </a:solidFill>
                <a:latin typeface="Arial" pitchFamily="34" charset="0"/>
                <a:cs typeface="Arial" pitchFamily="34" charset="0"/>
              </a:defRPr>
            </a:lvl4pPr>
            <a:lvl5pPr>
              <a:buFont typeface="Arial" pitchFamily="34" charset="0"/>
              <a:buChar char="•"/>
              <a:defRPr sz="1600">
                <a:solidFill>
                  <a:srgbClr val="03557B"/>
                </a:solidFill>
                <a:latin typeface="Arial" pitchFamily="34" charset="0"/>
                <a:cs typeface="Arial" pitchFamily="34" charset="0"/>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de-DE" dirty="0"/>
          </a:p>
        </p:txBody>
      </p:sp>
      <p:sp>
        <p:nvSpPr>
          <p:cNvPr id="5" name="Fußzeilenplatzhalter 4"/>
          <p:cNvSpPr>
            <a:spLocks noGrp="1"/>
          </p:cNvSpPr>
          <p:nvPr>
            <p:ph type="ftr" sz="quarter" idx="11"/>
          </p:nvPr>
        </p:nvSpPr>
        <p:spPr>
          <a:xfrm>
            <a:off x="857251" y="5476875"/>
            <a:ext cx="7110413" cy="304271"/>
          </a:xfrm>
          <a:prstGeom prst="rect">
            <a:avLst/>
          </a:prstGeom>
        </p:spPr>
        <p:txBody>
          <a:bodyPr/>
          <a:lstStyle>
            <a:lvl1pPr>
              <a:defRPr sz="1400" dirty="0" smtClean="0">
                <a:solidFill>
                  <a:schemeClr val="bg1"/>
                </a:solidFill>
                <a:latin typeface="Verdana" pitchFamily="34" charset="0"/>
              </a:defRPr>
            </a:lvl1pPr>
          </a:lstStyle>
          <a:p>
            <a:pPr>
              <a:defRPr/>
            </a:pPr>
            <a:r>
              <a:rPr lang="de-DE"/>
              <a:t>SSAS Best Practices </a:t>
            </a:r>
            <a:r>
              <a:rPr lang="de-DE" err="1"/>
              <a:t>learned</a:t>
            </a:r>
            <a:r>
              <a:rPr lang="de-DE"/>
              <a:t> </a:t>
            </a:r>
            <a:r>
              <a:rPr lang="de-DE" err="1"/>
              <a:t>from</a:t>
            </a:r>
            <a:r>
              <a:rPr lang="de-DE"/>
              <a:t> SQL 2008</a:t>
            </a:r>
          </a:p>
        </p:txBody>
      </p:sp>
    </p:spTree>
    <p:extLst>
      <p:ext uri="{BB962C8B-B14F-4D97-AF65-F5344CB8AC3E}">
        <p14:creationId xmlns:p14="http://schemas.microsoft.com/office/powerpoint/2010/main" val="1790751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a:xfrm>
            <a:off x="381000" y="1177396"/>
            <a:ext cx="8382000" cy="3801004"/>
          </a:xfrm>
        </p:spPr>
        <p:txBody>
          <a:bodyPr>
            <a:no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204682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bwMode="lt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730250" y="4160336"/>
            <a:ext cx="7651245" cy="627352"/>
          </a:xfrm>
        </p:spPr>
        <p:txBody>
          <a:bodyPr>
            <a:noAutofit/>
          </a:bodyPr>
          <a:lstStyle>
            <a:lvl1pPr algn="l" defTabSz="914363" rtl="0" eaLnBrk="1" latinLnBrk="0" hangingPunct="1">
              <a:lnSpc>
                <a:spcPct val="90000"/>
              </a:lnSpc>
              <a:spcBef>
                <a:spcPct val="0"/>
              </a:spcBef>
              <a:buNone/>
              <a:defRPr lang="en-US" sz="4000" b="0" kern="1200" cap="none" spc="-150" dirty="0">
                <a:ln w="3175">
                  <a:noFill/>
                </a:ln>
                <a:solidFill>
                  <a:schemeClr val="bg1"/>
                </a:solidFill>
                <a:effectLst/>
                <a:latin typeface="+mn-lt"/>
                <a:ea typeface="+mn-ea"/>
                <a:cs typeface="Arial" charset="0"/>
              </a:defRPr>
            </a:lvl1pPr>
          </a:lstStyle>
          <a:p>
            <a:r>
              <a:rPr lang="ru-RU"/>
              <a:t>Образец заголовка</a:t>
            </a:r>
            <a:endParaRPr lang="en-US" dirty="0"/>
          </a:p>
        </p:txBody>
      </p:sp>
      <p:sp>
        <p:nvSpPr>
          <p:cNvPr id="3" name="Subtitle 2"/>
          <p:cNvSpPr>
            <a:spLocks noGrp="1"/>
          </p:cNvSpPr>
          <p:nvPr>
            <p:ph type="subTitle" idx="1"/>
          </p:nvPr>
        </p:nvSpPr>
        <p:spPr bwMode="white">
          <a:xfrm>
            <a:off x="730250" y="4788555"/>
            <a:ext cx="6803209" cy="384721"/>
          </a:xfrm>
        </p:spPr>
        <p:txBody>
          <a:bodyPr>
            <a:noAutofit/>
          </a:bodyPr>
          <a:lstStyle>
            <a:lvl1pPr marL="0" indent="0" algn="l">
              <a:lnSpc>
                <a:spcPct val="90000"/>
              </a:lnSpc>
              <a:spcBef>
                <a:spcPts val="0"/>
              </a:spcBef>
              <a:buNone/>
              <a:defRPr sz="2000">
                <a:solidFill>
                  <a:schemeClr val="tx1">
                    <a:tint val="75000"/>
                  </a:schemeClr>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a:t>Образец подзаголовка</a:t>
            </a:r>
            <a:endParaRPr lang="en-US" dirty="0"/>
          </a:p>
        </p:txBody>
      </p:sp>
      <p:sp>
        <p:nvSpPr>
          <p:cNvPr id="7" name="Text Placeholder 6"/>
          <p:cNvSpPr>
            <a:spLocks noGrp="1"/>
          </p:cNvSpPr>
          <p:nvPr>
            <p:ph type="body" sz="quarter" idx="10"/>
          </p:nvPr>
        </p:nvSpPr>
        <p:spPr bwMode="white">
          <a:xfrm>
            <a:off x="510794" y="3177865"/>
            <a:ext cx="7681913" cy="883271"/>
          </a:xfrm>
        </p:spPr>
        <p:txBody>
          <a:bodyPr>
            <a:noAutofit/>
          </a:bodyPr>
          <a:lstStyle>
            <a:lvl1pPr marL="0" indent="0" algn="l">
              <a:buFont typeface="Arial" pitchFamily="34" charset="0"/>
              <a:buNone/>
              <a:defRPr kumimoji="0" lang="en-US" sz="8000" b="1" i="0" u="none" strike="noStrike" kern="1200" cap="none" spc="-56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n-ea"/>
                <a:cs typeface="+mn-cs"/>
              </a:defRPr>
            </a:lvl1pPr>
          </a:lstStyle>
          <a:p>
            <a:pPr lvl="0"/>
            <a:r>
              <a:rPr lang="ru-RU"/>
              <a:t>Образец текста</a:t>
            </a:r>
          </a:p>
        </p:txBody>
      </p:sp>
    </p:spTree>
    <p:extLst>
      <p:ext uri="{BB962C8B-B14F-4D97-AF65-F5344CB8AC3E}">
        <p14:creationId xmlns:p14="http://schemas.microsoft.com/office/powerpoint/2010/main" val="411714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Tree>
    <p:extLst>
      <p:ext uri="{BB962C8B-B14F-4D97-AF65-F5344CB8AC3E}">
        <p14:creationId xmlns:p14="http://schemas.microsoft.com/office/powerpoint/2010/main" val="32525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bwMode="lt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730250" y="4160336"/>
            <a:ext cx="7651245" cy="627352"/>
          </a:xfrm>
        </p:spPr>
        <p:txBody>
          <a:bodyPr>
            <a:noAutofit/>
          </a:bodyPr>
          <a:lstStyle>
            <a:lvl1pPr algn="l" defTabSz="914363" rtl="0" eaLnBrk="1" latinLnBrk="0" hangingPunct="1">
              <a:lnSpc>
                <a:spcPct val="90000"/>
              </a:lnSpc>
              <a:spcBef>
                <a:spcPct val="0"/>
              </a:spcBef>
              <a:buNone/>
              <a:defRPr lang="en-US" sz="4000" b="0" kern="1200" cap="none" spc="-150" dirty="0">
                <a:ln w="3175">
                  <a:noFill/>
                </a:ln>
                <a:solidFill>
                  <a:schemeClr val="bg1"/>
                </a:solidFill>
                <a:effectLst/>
                <a:latin typeface="+mn-lt"/>
                <a:ea typeface="+mn-ea"/>
                <a:cs typeface="Arial" charset="0"/>
              </a:defRPr>
            </a:lvl1pPr>
          </a:lstStyle>
          <a:p>
            <a:r>
              <a:rPr lang="ru-RU"/>
              <a:t>Образец заголовка</a:t>
            </a:r>
            <a:endParaRPr lang="en-US" dirty="0"/>
          </a:p>
        </p:txBody>
      </p:sp>
      <p:sp>
        <p:nvSpPr>
          <p:cNvPr id="3" name="Subtitle 2"/>
          <p:cNvSpPr>
            <a:spLocks noGrp="1"/>
          </p:cNvSpPr>
          <p:nvPr>
            <p:ph type="subTitle" idx="1"/>
          </p:nvPr>
        </p:nvSpPr>
        <p:spPr bwMode="white">
          <a:xfrm>
            <a:off x="730250" y="4788555"/>
            <a:ext cx="6803209" cy="384721"/>
          </a:xfrm>
        </p:spPr>
        <p:txBody>
          <a:bodyPr>
            <a:noAutofit/>
          </a:bodyPr>
          <a:lstStyle>
            <a:lvl1pPr marL="0" indent="0" algn="l">
              <a:lnSpc>
                <a:spcPct val="90000"/>
              </a:lnSpc>
              <a:spcBef>
                <a:spcPts val="0"/>
              </a:spcBef>
              <a:buNone/>
              <a:defRPr sz="2000">
                <a:solidFill>
                  <a:schemeClr val="tx1">
                    <a:tint val="75000"/>
                  </a:schemeClr>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a:t>Образец подзаголовка</a:t>
            </a:r>
            <a:endParaRPr lang="en-US" dirty="0"/>
          </a:p>
        </p:txBody>
      </p:sp>
      <p:sp>
        <p:nvSpPr>
          <p:cNvPr id="7" name="Text Placeholder 6"/>
          <p:cNvSpPr>
            <a:spLocks noGrp="1"/>
          </p:cNvSpPr>
          <p:nvPr>
            <p:ph type="body" sz="quarter" idx="10"/>
          </p:nvPr>
        </p:nvSpPr>
        <p:spPr bwMode="white">
          <a:xfrm>
            <a:off x="510794" y="3177865"/>
            <a:ext cx="7681913" cy="883271"/>
          </a:xfrm>
        </p:spPr>
        <p:txBody>
          <a:bodyPr>
            <a:noAutofit/>
          </a:bodyPr>
          <a:lstStyle>
            <a:lvl1pPr marL="0" indent="0" algn="l">
              <a:buFont typeface="Arial" pitchFamily="34" charset="0"/>
              <a:buNone/>
              <a:defRPr kumimoji="0" lang="en-US" sz="8000" b="1" i="0" u="none" strike="noStrike" kern="1200" cap="none" spc="-56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n-ea"/>
                <a:cs typeface="+mn-cs"/>
              </a:defRPr>
            </a:lvl1pPr>
          </a:lstStyle>
          <a:p>
            <a:pPr lvl="0"/>
            <a:r>
              <a:rPr lang="ru-RU"/>
              <a:t>Образец текста</a:t>
            </a:r>
          </a:p>
        </p:txBody>
      </p:sp>
    </p:spTree>
    <p:extLst>
      <p:ext uri="{BB962C8B-B14F-4D97-AF65-F5344CB8AC3E}">
        <p14:creationId xmlns:p14="http://schemas.microsoft.com/office/powerpoint/2010/main" val="4237423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Hidden slide">
    <p:bg bwMode="black">
      <p:bgPr>
        <a:gradFill>
          <a:gsLst>
            <a:gs pos="0">
              <a:srgbClr val="000000"/>
            </a:gs>
            <a:gs pos="20000">
              <a:schemeClr val="tx2">
                <a:lumMod val="10000"/>
              </a:schemeClr>
            </a:gs>
            <a:gs pos="50000">
              <a:schemeClr val="bg2">
                <a:lumMod val="85000"/>
                <a:lumOff val="15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ru-RU"/>
              <a:t>Образец заголовка</a:t>
            </a:r>
            <a:endParaRPr lang="en-US" dirty="0"/>
          </a:p>
        </p:txBody>
      </p:sp>
      <p:sp>
        <p:nvSpPr>
          <p:cNvPr id="6" name="Text Placeholder 5"/>
          <p:cNvSpPr>
            <a:spLocks noGrp="1"/>
          </p:cNvSpPr>
          <p:nvPr>
            <p:ph type="body" sz="quarter" idx="10"/>
          </p:nvPr>
        </p:nvSpPr>
        <p:spPr bwMode="white">
          <a:xfrm>
            <a:off x="381000" y="1176294"/>
            <a:ext cx="8382000" cy="1957459"/>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1223361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1">
    <p:spTree>
      <p:nvGrpSpPr>
        <p:cNvPr id="1" name=""/>
        <p:cNvGrpSpPr/>
        <p:nvPr/>
      </p:nvGrpSpPr>
      <p:grpSpPr>
        <a:xfrm>
          <a:off x="0" y="0"/>
          <a:ext cx="0" cy="0"/>
          <a:chOff x="0" y="0"/>
          <a:chExt cx="0" cy="0"/>
        </a:xfrm>
      </p:grpSpPr>
      <p:cxnSp>
        <p:nvCxnSpPr>
          <p:cNvPr id="4" name="Straight Connector 13"/>
          <p:cNvCxnSpPr/>
          <p:nvPr/>
        </p:nvCxnSpPr>
        <p:spPr bwMode="auto">
          <a:xfrm>
            <a:off x="1" y="977636"/>
            <a:ext cx="4130675" cy="1323"/>
          </a:xfrm>
          <a:prstGeom prst="line">
            <a:avLst/>
          </a:prstGeom>
          <a:noFill/>
          <a:ln w="9525" cap="flat" cmpd="sng" algn="ctr">
            <a:solidFill>
              <a:schemeClr val="tx1">
                <a:lumMod val="65000"/>
              </a:schemeClr>
            </a:solidFill>
            <a:prstDash val="solid"/>
            <a:round/>
            <a:headEnd type="none" w="med" len="med"/>
            <a:tailEnd type="none" w="med" len="med"/>
          </a:ln>
          <a:effectLst/>
        </p:spPr>
      </p:cxnSp>
      <p:pic>
        <p:nvPicPr>
          <p:cNvPr id="5" name="Picture 5" descr="slide_1.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832" y="1383771"/>
            <a:ext cx="6084168" cy="4499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3"/>
          <p:cNvSpPr>
            <a:spLocks noGrp="1"/>
          </p:cNvSpPr>
          <p:nvPr>
            <p:ph type="ctrTitle"/>
          </p:nvPr>
        </p:nvSpPr>
        <p:spPr>
          <a:xfrm>
            <a:off x="436882" y="618574"/>
            <a:ext cx="3718559" cy="290849"/>
          </a:xfrm>
        </p:spPr>
        <p:txBody>
          <a:bodyPr/>
          <a:lstStyle>
            <a:lvl1pPr>
              <a:defRPr sz="2100"/>
            </a:lvl1pPr>
          </a:lstStyle>
          <a:p>
            <a:r>
              <a:rPr lang="ru-RU"/>
              <a:t>Образец заголовка</a:t>
            </a:r>
            <a:endParaRPr lang="en-US" dirty="0"/>
          </a:p>
        </p:txBody>
      </p:sp>
      <p:sp>
        <p:nvSpPr>
          <p:cNvPr id="11" name="Subtitle 6"/>
          <p:cNvSpPr>
            <a:spLocks noGrp="1"/>
          </p:cNvSpPr>
          <p:nvPr>
            <p:ph type="subTitle" idx="1"/>
          </p:nvPr>
        </p:nvSpPr>
        <p:spPr>
          <a:xfrm>
            <a:off x="436880" y="1114536"/>
            <a:ext cx="3698240" cy="830997"/>
          </a:xfrm>
        </p:spPr>
        <p:txBody>
          <a:bodyPr/>
          <a:lstStyle>
            <a:lvl1pPr marL="0">
              <a:spcAft>
                <a:spcPts val="0"/>
              </a:spcAft>
              <a:buNone/>
              <a:defRPr sz="3000" baseline="0"/>
            </a:lvl1pPr>
          </a:lstStyle>
          <a:p>
            <a:r>
              <a:rPr lang="ru-RU"/>
              <a:t>Образец подзаголовка</a:t>
            </a:r>
            <a:endParaRPr lang="en-US" dirty="0"/>
          </a:p>
        </p:txBody>
      </p:sp>
    </p:spTree>
    <p:extLst>
      <p:ext uri="{BB962C8B-B14F-4D97-AF65-F5344CB8AC3E}">
        <p14:creationId xmlns:p14="http://schemas.microsoft.com/office/powerpoint/2010/main" val="2951936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Agenda">
    <p:spTree>
      <p:nvGrpSpPr>
        <p:cNvPr id="1" name=""/>
        <p:cNvGrpSpPr/>
        <p:nvPr/>
      </p:nvGrpSpPr>
      <p:grpSpPr>
        <a:xfrm>
          <a:off x="0" y="0"/>
          <a:ext cx="0" cy="0"/>
          <a:chOff x="0" y="0"/>
          <a:chExt cx="0" cy="0"/>
        </a:xfrm>
      </p:grpSpPr>
      <p:pic>
        <p:nvPicPr>
          <p:cNvPr id="4" name="Picture 6" descr="agenda_option_3 copy.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7984" y="0"/>
            <a:ext cx="4716017" cy="4074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a:spLocks noGrp="1"/>
          </p:cNvSpPr>
          <p:nvPr>
            <p:ph type="title"/>
          </p:nvPr>
        </p:nvSpPr>
        <p:spPr>
          <a:xfrm>
            <a:off x="457201" y="304800"/>
            <a:ext cx="8321675" cy="507832"/>
          </a:xfrm>
          <a:noFill/>
          <a:ln w="9525">
            <a:noFill/>
            <a:miter lim="800000"/>
            <a:headEnd/>
            <a:tailEnd/>
          </a:ln>
        </p:spPr>
        <p:txBody>
          <a:bodyPr>
            <a:noAutofit/>
          </a:bodyPr>
          <a:lstStyle>
            <a:lvl1pPr>
              <a:defRPr lang="en-US" sz="4000" dirty="0">
                <a:solidFill>
                  <a:schemeClr val="bg1"/>
                </a:solidFill>
                <a:effectLst/>
                <a:latin typeface="+mj-lt"/>
                <a:ea typeface="+mj-ea"/>
                <a:cs typeface="+mj-cs"/>
              </a:defRPr>
            </a:lvl1pPr>
          </a:lstStyle>
          <a:p>
            <a:pPr lvl="0"/>
            <a:r>
              <a:rPr lang="ru-RU"/>
              <a:t>Образец заголовка</a:t>
            </a:r>
            <a:endParaRPr lang="en-US" dirty="0"/>
          </a:p>
        </p:txBody>
      </p:sp>
      <p:sp>
        <p:nvSpPr>
          <p:cNvPr id="13" name="Content Placeholder 2"/>
          <p:cNvSpPr>
            <a:spLocks noGrp="1"/>
          </p:cNvSpPr>
          <p:nvPr>
            <p:ph idx="1"/>
          </p:nvPr>
        </p:nvSpPr>
        <p:spPr>
          <a:xfrm>
            <a:off x="457200" y="1143000"/>
            <a:ext cx="8320088" cy="1957459"/>
          </a:xfr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40309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ransition">
    <p:spTree>
      <p:nvGrpSpPr>
        <p:cNvPr id="1" name=""/>
        <p:cNvGrpSpPr/>
        <p:nvPr/>
      </p:nvGrpSpPr>
      <p:grpSpPr>
        <a:xfrm>
          <a:off x="0" y="0"/>
          <a:ext cx="0" cy="0"/>
          <a:chOff x="0" y="0"/>
          <a:chExt cx="0" cy="0"/>
        </a:xfrm>
      </p:grpSpPr>
      <p:pic>
        <p:nvPicPr>
          <p:cNvPr id="6" name="Picture 15" descr="MS-apo_W"/>
          <p:cNvPicPr>
            <a:picLocks noChangeAspect="1" noChangeArrowheads="1"/>
          </p:cNvPicPr>
          <p:nvPr/>
        </p:nvPicPr>
        <p:blipFill>
          <a:blip r:embed="rId2" cstate="print">
            <a:lum bright="-100000" contrast="100000"/>
            <a:extLst>
              <a:ext uri="{28A0092B-C50C-407E-A947-70E740481C1C}">
                <a14:useLocalDpi xmlns:a14="http://schemas.microsoft.com/office/drawing/2010/main" val="0"/>
              </a:ext>
            </a:extLst>
          </a:blip>
          <a:srcRect b="-74626"/>
          <a:stretch>
            <a:fillRect/>
          </a:stretch>
        </p:blipFill>
        <p:spPr bwMode="auto">
          <a:xfrm>
            <a:off x="501650" y="5446448"/>
            <a:ext cx="2027238" cy="2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9"/>
          <p:cNvSpPr>
            <a:spLocks noGrp="1"/>
          </p:cNvSpPr>
          <p:nvPr>
            <p:ph type="body" sz="quarter" idx="10"/>
          </p:nvPr>
        </p:nvSpPr>
        <p:spPr>
          <a:xfrm>
            <a:off x="463742" y="3391005"/>
            <a:ext cx="4176712" cy="387798"/>
          </a:xfrm>
        </p:spPr>
        <p:txBody>
          <a:bodyPr/>
          <a:lstStyle>
            <a:lvl1pPr marL="0" indent="0">
              <a:buNone/>
              <a:defRPr sz="2800">
                <a:solidFill>
                  <a:schemeClr val="bg2"/>
                </a:solidFill>
              </a:defRPr>
            </a:lvl1pPr>
          </a:lstStyle>
          <a:p>
            <a:pPr lvl="0"/>
            <a:r>
              <a:rPr lang="ru-RU"/>
              <a:t>Образец текста</a:t>
            </a:r>
          </a:p>
        </p:txBody>
      </p:sp>
      <p:sp>
        <p:nvSpPr>
          <p:cNvPr id="5" name="Title 1"/>
          <p:cNvSpPr>
            <a:spLocks noGrp="1"/>
          </p:cNvSpPr>
          <p:nvPr>
            <p:ph type="title"/>
          </p:nvPr>
        </p:nvSpPr>
        <p:spPr>
          <a:xfrm>
            <a:off x="454561" y="1265832"/>
            <a:ext cx="4753778" cy="553998"/>
          </a:xfrm>
          <a:noFill/>
          <a:ln w="9525">
            <a:noFill/>
            <a:miter lim="800000"/>
            <a:headEnd/>
            <a:tailEnd/>
          </a:ln>
        </p:spPr>
        <p:txBody>
          <a:bodyPr anchor="b"/>
          <a:lstStyle>
            <a:lvl1pPr>
              <a:defRPr lang="en-US" sz="4000" dirty="0">
                <a:solidFill>
                  <a:schemeClr val="bg1"/>
                </a:solidFill>
                <a:effectLst/>
                <a:latin typeface="+mj-lt"/>
                <a:ea typeface="+mj-ea"/>
                <a:cs typeface="+mj-cs"/>
              </a:defRPr>
            </a:lvl1pPr>
          </a:lstStyle>
          <a:p>
            <a:r>
              <a:rPr lang="ru-RU"/>
              <a:t>Образец заголовка</a:t>
            </a:r>
            <a:endParaRPr lang="en-US" dirty="0"/>
          </a:p>
        </p:txBody>
      </p:sp>
    </p:spTree>
    <p:extLst>
      <p:ext uri="{BB962C8B-B14F-4D97-AF65-F5344CB8AC3E}">
        <p14:creationId xmlns:p14="http://schemas.microsoft.com/office/powerpoint/2010/main" val="90569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457201" y="304800"/>
            <a:ext cx="8321675" cy="553998"/>
          </a:xfrm>
          <a:noFill/>
          <a:ln w="9525">
            <a:noFill/>
            <a:miter lim="800000"/>
            <a:headEnd/>
            <a:tailEnd/>
          </a:ln>
        </p:spPr>
        <p:txBody>
          <a:bodyPr/>
          <a:lstStyle>
            <a:lvl1pPr>
              <a:defRPr lang="en-US" sz="4000" dirty="0">
                <a:solidFill>
                  <a:schemeClr val="bg1"/>
                </a:solidFill>
                <a:effectLst/>
                <a:latin typeface="+mj-lt"/>
                <a:ea typeface="+mj-ea"/>
                <a:cs typeface="+mj-cs"/>
              </a:defRPr>
            </a:lvl1pPr>
          </a:lstStyle>
          <a:p>
            <a:pPr lvl="0"/>
            <a:r>
              <a:rPr lang="ru-RU"/>
              <a:t>Образец заголовка</a:t>
            </a:r>
            <a:endParaRPr lang="en-US" dirty="0"/>
          </a:p>
        </p:txBody>
      </p:sp>
      <p:sp>
        <p:nvSpPr>
          <p:cNvPr id="3" name="Content Placeholder 2"/>
          <p:cNvSpPr>
            <a:spLocks noGrp="1"/>
          </p:cNvSpPr>
          <p:nvPr>
            <p:ph idx="1"/>
          </p:nvPr>
        </p:nvSpPr>
        <p:spPr>
          <a:xfrm>
            <a:off x="457200" y="1403430"/>
            <a:ext cx="8320088" cy="1957459"/>
          </a:xfr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4065183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5" name="Picture 15" descr="MS-apo_W"/>
          <p:cNvPicPr>
            <a:picLocks noChangeAspect="1" noChangeArrowheads="1"/>
          </p:cNvPicPr>
          <p:nvPr/>
        </p:nvPicPr>
        <p:blipFill>
          <a:blip r:embed="rId2" cstate="print">
            <a:lum bright="-100000" contrast="100000"/>
            <a:extLst>
              <a:ext uri="{28A0092B-C50C-407E-A947-70E740481C1C}">
                <a14:useLocalDpi xmlns:a14="http://schemas.microsoft.com/office/drawing/2010/main" val="0"/>
              </a:ext>
            </a:extLst>
          </a:blip>
          <a:srcRect b="-74626"/>
          <a:stretch>
            <a:fillRect/>
          </a:stretch>
        </p:blipFill>
        <p:spPr bwMode="auto">
          <a:xfrm>
            <a:off x="501650" y="5446448"/>
            <a:ext cx="2027238" cy="2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1" y="304800"/>
            <a:ext cx="8321675" cy="553998"/>
          </a:xfrm>
        </p:spPr>
        <p:txBody>
          <a:bodyPr/>
          <a:lstStyle>
            <a:lvl1pPr>
              <a:defRPr lang="en-US" sz="4000" dirty="0" smtClean="0">
                <a:solidFill>
                  <a:schemeClr val="bg1"/>
                </a:solidFill>
                <a:effectLst/>
                <a:latin typeface="+mj-lt"/>
                <a:ea typeface="+mj-ea"/>
                <a:cs typeface="+mj-cs"/>
              </a:defRPr>
            </a:lvl1pPr>
          </a:lstStyle>
          <a:p>
            <a:r>
              <a:rPr lang="ru-RU"/>
              <a:t>Образец заголовка</a:t>
            </a:r>
            <a:endParaRPr lang="en-US" dirty="0"/>
          </a:p>
        </p:txBody>
      </p:sp>
      <p:sp>
        <p:nvSpPr>
          <p:cNvPr id="3" name="Content Placeholder 2"/>
          <p:cNvSpPr>
            <a:spLocks noGrp="1"/>
          </p:cNvSpPr>
          <p:nvPr>
            <p:ph sz="half" idx="1"/>
          </p:nvPr>
        </p:nvSpPr>
        <p:spPr>
          <a:xfrm>
            <a:off x="478564" y="1482696"/>
            <a:ext cx="4017236" cy="1763560"/>
          </a:xfrm>
        </p:spPr>
        <p:txBody>
          <a:bodyPr/>
          <a:lstStyle>
            <a:lvl1pPr>
              <a:defRPr sz="2200">
                <a:effectLst/>
              </a:defRPr>
            </a:lvl1pPr>
            <a:lvl2pPr>
              <a:defRPr sz="1800">
                <a:effectLst/>
              </a:defRPr>
            </a:lvl2pPr>
            <a:lvl3pPr>
              <a:defRPr sz="18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48200" y="1482696"/>
            <a:ext cx="4129088" cy="1763560"/>
          </a:xfrm>
        </p:spPr>
        <p:txBody>
          <a:bodyPr/>
          <a:lstStyle>
            <a:lvl1pPr>
              <a:defRPr sz="2200">
                <a:effectLst/>
              </a:defRPr>
            </a:lvl1pPr>
            <a:lvl2pPr>
              <a:defRPr sz="1800">
                <a:effectLst/>
              </a:defRPr>
            </a:lvl2pPr>
            <a:lvl3pPr>
              <a:defRPr sz="18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3674835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i-column">
    <p:spTree>
      <p:nvGrpSpPr>
        <p:cNvPr id="1" name=""/>
        <p:cNvGrpSpPr/>
        <p:nvPr/>
      </p:nvGrpSpPr>
      <p:grpSpPr>
        <a:xfrm>
          <a:off x="0" y="0"/>
          <a:ext cx="0" cy="0"/>
          <a:chOff x="0" y="0"/>
          <a:chExt cx="0" cy="0"/>
        </a:xfrm>
      </p:grpSpPr>
      <p:pic>
        <p:nvPicPr>
          <p:cNvPr id="6" name="Picture 15" descr="MS-apo_W"/>
          <p:cNvPicPr>
            <a:picLocks noChangeAspect="1" noChangeArrowheads="1"/>
          </p:cNvPicPr>
          <p:nvPr/>
        </p:nvPicPr>
        <p:blipFill>
          <a:blip r:embed="rId2" cstate="print">
            <a:lum bright="-100000" contrast="100000"/>
            <a:extLst>
              <a:ext uri="{28A0092B-C50C-407E-A947-70E740481C1C}">
                <a14:useLocalDpi xmlns:a14="http://schemas.microsoft.com/office/drawing/2010/main" val="0"/>
              </a:ext>
            </a:extLst>
          </a:blip>
          <a:srcRect b="-74626"/>
          <a:stretch>
            <a:fillRect/>
          </a:stretch>
        </p:blipFill>
        <p:spPr bwMode="auto">
          <a:xfrm>
            <a:off x="501650" y="5446448"/>
            <a:ext cx="2027238" cy="2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1" y="304800"/>
            <a:ext cx="8321675" cy="553998"/>
          </a:xfrm>
        </p:spPr>
        <p:txBody>
          <a:bodyPr/>
          <a:lstStyle>
            <a:lvl1pPr>
              <a:defRPr lang="en-US" sz="4000" dirty="0" smtClean="0">
                <a:solidFill>
                  <a:schemeClr val="bg1"/>
                </a:solidFill>
                <a:effectLst/>
                <a:latin typeface="+mj-lt"/>
                <a:ea typeface="+mj-ea"/>
                <a:cs typeface="+mj-cs"/>
              </a:defRPr>
            </a:lvl1pPr>
          </a:lstStyle>
          <a:p>
            <a:r>
              <a:rPr lang="ru-RU"/>
              <a:t>Образец заголовка</a:t>
            </a:r>
            <a:endParaRPr lang="en-US" dirty="0"/>
          </a:p>
        </p:txBody>
      </p:sp>
      <p:sp>
        <p:nvSpPr>
          <p:cNvPr id="3" name="Content Placeholder 2"/>
          <p:cNvSpPr>
            <a:spLocks noGrp="1"/>
          </p:cNvSpPr>
          <p:nvPr>
            <p:ph sz="half" idx="1"/>
          </p:nvPr>
        </p:nvSpPr>
        <p:spPr>
          <a:xfrm>
            <a:off x="632389" y="1780612"/>
            <a:ext cx="2375731" cy="1818959"/>
          </a:xfrm>
        </p:spPr>
        <p:txBody>
          <a:bodyPr/>
          <a:lstStyle>
            <a:lvl1pPr marL="230188" indent="-230188">
              <a:defRPr sz="1800">
                <a:effectLst/>
              </a:defRPr>
            </a:lvl1pPr>
            <a:lvl2pPr marL="401638" indent="-171450">
              <a:defRPr sz="1600">
                <a:effectLst/>
              </a:defRPr>
            </a:lvl2pPr>
            <a:lvl3pPr marL="685800" indent="-231775">
              <a:defRPr sz="1600">
                <a:effectLst/>
              </a:defRPr>
            </a:lvl3pPr>
            <a:lvl4pPr marL="914400" indent="-230188">
              <a:defRPr sz="1600">
                <a:effectLst/>
              </a:defRPr>
            </a:lvl4pPr>
            <a:lvl5pPr marL="914400" indent="9525">
              <a:buNone/>
              <a:defRPr sz="1600">
                <a:effectLst/>
              </a:defRPr>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9" name="Content Placeholder 3"/>
          <p:cNvSpPr>
            <a:spLocks noGrp="1"/>
          </p:cNvSpPr>
          <p:nvPr>
            <p:ph sz="half" idx="2"/>
          </p:nvPr>
        </p:nvSpPr>
        <p:spPr>
          <a:xfrm>
            <a:off x="3367044" y="1780612"/>
            <a:ext cx="2375731" cy="2040559"/>
          </a:xfrm>
        </p:spPr>
        <p:txBody>
          <a:bodyPr/>
          <a:lstStyle>
            <a:lvl1pPr marL="230188" indent="-230188">
              <a:defRPr sz="1800">
                <a:effectLst/>
              </a:defRPr>
            </a:lvl1pPr>
            <a:lvl2pPr marL="461963" indent="-230188">
              <a:defRPr sz="1600">
                <a:effectLst/>
              </a:defRPr>
            </a:lvl2pPr>
            <a:lvl3pPr marL="685800" indent="-231775">
              <a:defRPr sz="1600">
                <a:effectLst/>
              </a:defRPr>
            </a:lvl3pPr>
            <a:lvl4pPr marL="915988" indent="-228600">
              <a:defRPr sz="1600">
                <a:effectLst/>
              </a:defRPr>
            </a:lvl4pPr>
            <a:lvl5pPr marL="1147763" indent="-225425">
              <a:defRPr sz="1600">
                <a:effectLst/>
              </a:defRPr>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0" name="Content Placeholder 3"/>
          <p:cNvSpPr>
            <a:spLocks noGrp="1"/>
          </p:cNvSpPr>
          <p:nvPr>
            <p:ph sz="half" idx="10"/>
          </p:nvPr>
        </p:nvSpPr>
        <p:spPr>
          <a:xfrm>
            <a:off x="6161519" y="1780612"/>
            <a:ext cx="2451219" cy="2040559"/>
          </a:xfrm>
        </p:spPr>
        <p:txBody>
          <a:bodyPr/>
          <a:lstStyle>
            <a:lvl1pPr marL="230188" indent="-230188">
              <a:defRPr sz="1800">
                <a:effectLst/>
              </a:defRPr>
            </a:lvl1pPr>
            <a:lvl2pPr marL="461963" indent="-230188">
              <a:defRPr sz="1600">
                <a:effectLst/>
              </a:defRPr>
            </a:lvl2pPr>
            <a:lvl3pPr marL="685800" indent="-231775">
              <a:defRPr sz="1600">
                <a:effectLst/>
              </a:defRPr>
            </a:lvl3pPr>
            <a:lvl4pPr marL="915988" indent="-228600">
              <a:defRPr sz="1600">
                <a:effectLst/>
              </a:defRPr>
            </a:lvl4pPr>
            <a:lvl5pPr marL="1147763" indent="-225425">
              <a:defRPr sz="1600">
                <a:effectLst/>
              </a:defRPr>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2940700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7" name="Picture 15" descr="MS-apo_W"/>
          <p:cNvPicPr>
            <a:picLocks noChangeAspect="1" noChangeArrowheads="1"/>
          </p:cNvPicPr>
          <p:nvPr/>
        </p:nvPicPr>
        <p:blipFill>
          <a:blip r:embed="rId2" cstate="print">
            <a:lum bright="-100000" contrast="100000"/>
            <a:extLst>
              <a:ext uri="{28A0092B-C50C-407E-A947-70E740481C1C}">
                <a14:useLocalDpi xmlns:a14="http://schemas.microsoft.com/office/drawing/2010/main" val="0"/>
              </a:ext>
            </a:extLst>
          </a:blip>
          <a:srcRect b="-74626"/>
          <a:stretch>
            <a:fillRect/>
          </a:stretch>
        </p:blipFill>
        <p:spPr bwMode="auto">
          <a:xfrm>
            <a:off x="501650" y="5446448"/>
            <a:ext cx="2027238" cy="2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04800"/>
            <a:ext cx="8229600" cy="553998"/>
          </a:xfrm>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457200" y="1479997"/>
            <a:ext cx="4040188" cy="3323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457200" y="1812396"/>
            <a:ext cx="4040188" cy="17635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Text Placeholder 4"/>
          <p:cNvSpPr>
            <a:spLocks noGrp="1"/>
          </p:cNvSpPr>
          <p:nvPr>
            <p:ph type="body" sz="quarter" idx="3"/>
          </p:nvPr>
        </p:nvSpPr>
        <p:spPr>
          <a:xfrm>
            <a:off x="4645026" y="1479997"/>
            <a:ext cx="4041775" cy="3323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6" y="1812396"/>
            <a:ext cx="4041775" cy="17635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extLst>
      <p:ext uri="{BB962C8B-B14F-4D97-AF65-F5344CB8AC3E}">
        <p14:creationId xmlns:p14="http://schemas.microsoft.com/office/powerpoint/2010/main" val="3203628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1" y="304800"/>
            <a:ext cx="8321675" cy="507832"/>
          </a:xfrm>
          <a:noFill/>
          <a:ln w="9525">
            <a:noFill/>
            <a:miter lim="800000"/>
            <a:headEnd/>
            <a:tailEnd/>
          </a:ln>
        </p:spPr>
        <p:txBody>
          <a:bodyPr>
            <a:noAutofit/>
          </a:bodyPr>
          <a:lstStyle>
            <a:lvl1pPr>
              <a:defRPr lang="en-US" sz="4000" dirty="0">
                <a:solidFill>
                  <a:schemeClr val="bg1"/>
                </a:solidFill>
                <a:effectLst/>
                <a:latin typeface="+mj-lt"/>
                <a:ea typeface="+mj-ea"/>
                <a:cs typeface="+mj-cs"/>
              </a:defRPr>
            </a:lvl1pPr>
          </a:lstStyle>
          <a:p>
            <a:pPr lvl="0"/>
            <a:r>
              <a:rPr lang="ru-RU"/>
              <a:t>Образец заголовка</a:t>
            </a:r>
            <a:endParaRPr lang="en-US" dirty="0"/>
          </a:p>
        </p:txBody>
      </p:sp>
    </p:spTree>
    <p:extLst>
      <p:ext uri="{BB962C8B-B14F-4D97-AF65-F5344CB8AC3E}">
        <p14:creationId xmlns:p14="http://schemas.microsoft.com/office/powerpoint/2010/main" val="2522832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2" descr="C:\Users\Serbin_12387\Desktop\images.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88225" y="217207"/>
            <a:ext cx="2314575"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011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91823"/>
            <a:ext cx="8382000" cy="664797"/>
          </a:xfrm>
        </p:spPr>
        <p:txBody>
          <a:bodyPr/>
          <a:lstStyle>
            <a:lvl1pPr>
              <a:defRPr>
                <a:latin typeface="+mj-lt"/>
              </a:defRPr>
            </a:lvl1pPr>
          </a:lstStyle>
          <a:p>
            <a:r>
              <a:rPr lang="ru-RU"/>
              <a:t>Образец заголовка</a:t>
            </a:r>
            <a:endParaRPr lang="en-US" dirty="0"/>
          </a:p>
        </p:txBody>
      </p:sp>
      <p:sp>
        <p:nvSpPr>
          <p:cNvPr id="6" name="Text Placeholder 5"/>
          <p:cNvSpPr>
            <a:spLocks noGrp="1"/>
          </p:cNvSpPr>
          <p:nvPr>
            <p:ph type="body" sz="quarter" idx="10"/>
          </p:nvPr>
        </p:nvSpPr>
        <p:spPr>
          <a:xfrm>
            <a:off x="381000" y="1176293"/>
            <a:ext cx="8382000" cy="1842385"/>
          </a:xfrm>
        </p:spPr>
        <p:txBody>
          <a:bodyPr/>
          <a:lstStyle>
            <a:lvl1pPr>
              <a:lnSpc>
                <a:spcPct val="90000"/>
              </a:lnSpc>
              <a:defRPr>
                <a:latin typeface="+mn-lt"/>
              </a:defRPr>
            </a:lvl1pPr>
            <a:lvl2pPr>
              <a:lnSpc>
                <a:spcPct val="90000"/>
              </a:lnSpc>
              <a:defRPr>
                <a:latin typeface="+mn-lt"/>
              </a:defRPr>
            </a:lvl2pPr>
            <a:lvl3pPr>
              <a:lnSpc>
                <a:spcPct val="90000"/>
              </a:lnSpc>
              <a:defRPr>
                <a:latin typeface="+mn-lt"/>
              </a:defRPr>
            </a:lvl3pPr>
            <a:lvl4pPr>
              <a:lnSpc>
                <a:spcPct val="90000"/>
              </a:lnSpc>
              <a:defRPr>
                <a:latin typeface="+mn-lt"/>
              </a:defRPr>
            </a:lvl4pPr>
            <a:lvl5pPr>
              <a:lnSpc>
                <a:spcPct val="90000"/>
              </a:lnSpc>
              <a:defRPr>
                <a:latin typeface="+mn-lt"/>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3087833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TextBox 3"/>
          <p:cNvSpPr txBox="1">
            <a:spLocks noChangeArrowheads="1"/>
          </p:cNvSpPr>
          <p:nvPr/>
        </p:nvSpPr>
        <p:spPr bwMode="auto">
          <a:xfrm>
            <a:off x="6067426" y="5334000"/>
            <a:ext cx="29257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US" sz="1200">
                <a:solidFill>
                  <a:srgbClr val="FFFFFF"/>
                </a:solidFill>
                <a:latin typeface="Segoe"/>
              </a:rPr>
              <a:t>|    </a:t>
            </a:r>
            <a:fld id="{9F035F31-28CE-4412-86D0-57FB1DC81DF2}" type="slidenum">
              <a:rPr lang="en-US" sz="1200">
                <a:solidFill>
                  <a:srgbClr val="FFFFFF"/>
                </a:solidFill>
                <a:latin typeface="Segoe"/>
              </a:rPr>
              <a:pPr algn="r" eaLnBrk="1" hangingPunct="1"/>
              <a:t>‹#›</a:t>
            </a:fld>
            <a:endParaRPr lang="en-US" sz="1200">
              <a:solidFill>
                <a:srgbClr val="FFFFFF"/>
              </a:solidFill>
              <a:latin typeface="Segoe"/>
            </a:endParaRPr>
          </a:p>
        </p:txBody>
      </p:sp>
      <p:pic>
        <p:nvPicPr>
          <p:cNvPr id="6" name="Picture 15" descr="MS-apo_W"/>
          <p:cNvPicPr>
            <a:picLocks noChangeAspect="1" noChangeArrowheads="1"/>
          </p:cNvPicPr>
          <p:nvPr/>
        </p:nvPicPr>
        <p:blipFill>
          <a:blip r:embed="rId2" cstate="print">
            <a:extLst>
              <a:ext uri="{28A0092B-C50C-407E-A947-70E740481C1C}">
                <a14:useLocalDpi xmlns:a14="http://schemas.microsoft.com/office/drawing/2010/main" val="0"/>
              </a:ext>
            </a:extLst>
          </a:blip>
          <a:srcRect b="-74626"/>
          <a:stretch>
            <a:fillRect/>
          </a:stretch>
        </p:blipFill>
        <p:spPr bwMode="auto">
          <a:xfrm>
            <a:off x="423864" y="5446448"/>
            <a:ext cx="2027237" cy="2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Because its everybody's business_T1Logo.png"/>
          <p:cNvPicPr>
            <a:picLocks noChangeAspect="1"/>
          </p:cNvPicPr>
          <p:nvPr/>
        </p:nvPicPr>
        <p:blipFill>
          <a:blip r:embed="rId3" cstate="print">
            <a:lum bright="100000"/>
            <a:extLst>
              <a:ext uri="{28A0092B-C50C-407E-A947-70E740481C1C}">
                <a14:useLocalDpi xmlns:a14="http://schemas.microsoft.com/office/drawing/2010/main" val="0"/>
              </a:ext>
            </a:extLst>
          </a:blip>
          <a:srcRect/>
          <a:stretch>
            <a:fillRect/>
          </a:stretch>
        </p:blipFill>
        <p:spPr bwMode="auto">
          <a:xfrm>
            <a:off x="6959601" y="5380303"/>
            <a:ext cx="1489075" cy="210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195783"/>
            <a:ext cx="5486400" cy="276999"/>
          </a:xfrm>
        </p:spPr>
        <p:txBody>
          <a:bodyPr anchor="b"/>
          <a:lstStyle>
            <a:lvl1pPr algn="l">
              <a:defRPr sz="2000" b="1"/>
            </a:lvl1pPr>
          </a:lstStyle>
          <a:p>
            <a:r>
              <a:rPr lang="ru-RU"/>
              <a:t>Образец заголовка</a:t>
            </a:r>
            <a:endParaRPr lang="en-US"/>
          </a:p>
        </p:txBody>
      </p:sp>
      <p:sp>
        <p:nvSpPr>
          <p:cNvPr id="3" name="Picture Placeholder 2"/>
          <p:cNvSpPr>
            <a:spLocks noGrp="1"/>
          </p:cNvSpPr>
          <p:nvPr>
            <p:ph type="pic" idx="1"/>
          </p:nvPr>
        </p:nvSpPr>
        <p:spPr>
          <a:xfrm>
            <a:off x="1792288" y="510646"/>
            <a:ext cx="5486400" cy="535531"/>
          </a:xfrm>
        </p:spPr>
        <p:txBody>
          <a:bodyPr lIns="91440" tIns="45720" rIns="91440" bIns="4572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endParaRPr lang="en-US" noProof="0" dirty="0"/>
          </a:p>
        </p:txBody>
      </p:sp>
      <p:sp>
        <p:nvSpPr>
          <p:cNvPr id="4" name="Text Placeholder 3"/>
          <p:cNvSpPr>
            <a:spLocks noGrp="1"/>
          </p:cNvSpPr>
          <p:nvPr>
            <p:ph type="body" sz="half" idx="2"/>
          </p:nvPr>
        </p:nvSpPr>
        <p:spPr>
          <a:xfrm>
            <a:off x="1792288" y="4472782"/>
            <a:ext cx="5486400" cy="1938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extLst>
      <p:ext uri="{BB962C8B-B14F-4D97-AF65-F5344CB8AC3E}">
        <p14:creationId xmlns:p14="http://schemas.microsoft.com/office/powerpoint/2010/main" val="1103315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Rounded Rectangle 2"/>
          <p:cNvSpPr/>
          <p:nvPr/>
        </p:nvSpPr>
        <p:spPr>
          <a:xfrm>
            <a:off x="6056313" y="953162"/>
            <a:ext cx="2559050" cy="2197303"/>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endParaRPr>
          </a:p>
        </p:txBody>
      </p:sp>
      <p:sp>
        <p:nvSpPr>
          <p:cNvPr id="7" name="Rounded Rectangle 3"/>
          <p:cNvSpPr/>
          <p:nvPr/>
        </p:nvSpPr>
        <p:spPr>
          <a:xfrm>
            <a:off x="3282950" y="947871"/>
            <a:ext cx="2560638" cy="2202594"/>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endParaRPr>
          </a:p>
        </p:txBody>
      </p:sp>
      <p:sp>
        <p:nvSpPr>
          <p:cNvPr id="8" name="Rounded Rectangle 4"/>
          <p:cNvSpPr/>
          <p:nvPr/>
        </p:nvSpPr>
        <p:spPr>
          <a:xfrm>
            <a:off x="509589" y="947871"/>
            <a:ext cx="2560637" cy="2202594"/>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endParaRPr>
          </a:p>
        </p:txBody>
      </p:sp>
      <p:sp>
        <p:nvSpPr>
          <p:cNvPr id="9" name="Round Same Side Corner Rectangle 5"/>
          <p:cNvSpPr/>
          <p:nvPr/>
        </p:nvSpPr>
        <p:spPr>
          <a:xfrm>
            <a:off x="509589" y="937287"/>
            <a:ext cx="2568575" cy="362479"/>
          </a:xfrm>
          <a:prstGeom prst="round2SameRect">
            <a:avLst/>
          </a:prstGeom>
          <a:gradFill>
            <a:gsLst>
              <a:gs pos="0">
                <a:srgbClr val="266DB1"/>
              </a:gs>
              <a:gs pos="100000">
                <a:srgbClr val="1D5285"/>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0" name="Round Same Side Corner Rectangle 6"/>
          <p:cNvSpPr/>
          <p:nvPr/>
        </p:nvSpPr>
        <p:spPr>
          <a:xfrm>
            <a:off x="3282950" y="937287"/>
            <a:ext cx="2560638" cy="362479"/>
          </a:xfrm>
          <a:prstGeom prst="round2SameRect">
            <a:avLst/>
          </a:prstGeom>
          <a:gradFill>
            <a:gsLst>
              <a:gs pos="0">
                <a:schemeClr val="bg1"/>
              </a:gs>
              <a:gs pos="100000">
                <a:schemeClr val="bg1">
                  <a:lumMod val="75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1" name="Round Same Side Corner Rectangle 7"/>
          <p:cNvSpPr/>
          <p:nvPr/>
        </p:nvSpPr>
        <p:spPr>
          <a:xfrm>
            <a:off x="6056313" y="937287"/>
            <a:ext cx="2559050" cy="362479"/>
          </a:xfrm>
          <a:prstGeom prst="round2SameRect">
            <a:avLst/>
          </a:prstGeom>
          <a:gradFill>
            <a:gsLst>
              <a:gs pos="0">
                <a:schemeClr val="tx2">
                  <a:lumMod val="75000"/>
                </a:schemeClr>
              </a:gs>
              <a:gs pos="100000">
                <a:schemeClr val="tx2">
                  <a:lumMod val="50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2" name="TextBox 11"/>
          <p:cNvSpPr txBox="1"/>
          <p:nvPr/>
        </p:nvSpPr>
        <p:spPr>
          <a:xfrm>
            <a:off x="509588" y="979620"/>
            <a:ext cx="2570162"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a:solidFill>
                  <a:srgbClr val="FFFFFF"/>
                </a:solidFill>
                <a:latin typeface="Segoe"/>
              </a:rPr>
              <a:t>CONC 1</a:t>
            </a:r>
            <a:endParaRPr lang="en-US" dirty="0">
              <a:solidFill>
                <a:srgbClr val="FFFFFF"/>
              </a:solidFill>
              <a:latin typeface="Segoe"/>
            </a:endParaRPr>
          </a:p>
        </p:txBody>
      </p:sp>
      <p:sp>
        <p:nvSpPr>
          <p:cNvPr id="16" name="TextBox 15"/>
          <p:cNvSpPr txBox="1"/>
          <p:nvPr/>
        </p:nvSpPr>
        <p:spPr>
          <a:xfrm>
            <a:off x="3278189" y="979620"/>
            <a:ext cx="2562225"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a:solidFill>
                  <a:srgbClr val="FFFFFF"/>
                </a:solidFill>
                <a:latin typeface="Segoe"/>
              </a:rPr>
              <a:t>CONC 2</a:t>
            </a:r>
          </a:p>
        </p:txBody>
      </p:sp>
      <p:sp>
        <p:nvSpPr>
          <p:cNvPr id="17" name="TextBox 16"/>
          <p:cNvSpPr txBox="1"/>
          <p:nvPr/>
        </p:nvSpPr>
        <p:spPr>
          <a:xfrm>
            <a:off x="6056314" y="979620"/>
            <a:ext cx="2562225"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a:solidFill>
                  <a:srgbClr val="FFFFFF"/>
                </a:solidFill>
                <a:latin typeface="Segoe"/>
              </a:rPr>
              <a:t>CONC 3</a:t>
            </a:r>
            <a:endParaRPr lang="en-US" dirty="0">
              <a:solidFill>
                <a:srgbClr val="FFFFFF"/>
              </a:solidFill>
              <a:latin typeface="Segoe"/>
            </a:endParaRPr>
          </a:p>
        </p:txBody>
      </p:sp>
      <p:sp>
        <p:nvSpPr>
          <p:cNvPr id="2" name="Title 1"/>
          <p:cNvSpPr>
            <a:spLocks noGrp="1"/>
          </p:cNvSpPr>
          <p:nvPr>
            <p:ph type="title"/>
          </p:nvPr>
        </p:nvSpPr>
        <p:spPr/>
        <p:txBody>
          <a:bodyPr/>
          <a:lstStyle/>
          <a:p>
            <a:r>
              <a:rPr lang="ru-RU"/>
              <a:t>Образец заголовка</a:t>
            </a:r>
            <a:endParaRPr lang="en-US"/>
          </a:p>
        </p:txBody>
      </p:sp>
      <p:sp>
        <p:nvSpPr>
          <p:cNvPr id="13" name="Content Placeholder 15"/>
          <p:cNvSpPr>
            <a:spLocks noGrp="1"/>
          </p:cNvSpPr>
          <p:nvPr>
            <p:ph sz="half" idx="1"/>
          </p:nvPr>
        </p:nvSpPr>
        <p:spPr>
          <a:xfrm>
            <a:off x="632389" y="1519605"/>
            <a:ext cx="2375731" cy="249299"/>
          </a:xfrm>
        </p:spPr>
        <p:txBody>
          <a:bodyPr/>
          <a:lstStyle>
            <a:lvl1pPr>
              <a:defRPr sz="1800"/>
            </a:lvl1pPr>
          </a:lstStyle>
          <a:p>
            <a:pPr lvl="0"/>
            <a:r>
              <a:rPr lang="ru-RU" dirty="0"/>
              <a:t>Образец текста</a:t>
            </a:r>
          </a:p>
        </p:txBody>
      </p:sp>
      <p:sp>
        <p:nvSpPr>
          <p:cNvPr id="14" name="Content Placeholder 16"/>
          <p:cNvSpPr>
            <a:spLocks noGrp="1"/>
          </p:cNvSpPr>
          <p:nvPr>
            <p:ph sz="half" idx="2"/>
          </p:nvPr>
        </p:nvSpPr>
        <p:spPr>
          <a:xfrm>
            <a:off x="3367044" y="1519605"/>
            <a:ext cx="2375731" cy="249299"/>
          </a:xfrm>
        </p:spPr>
        <p:txBody>
          <a:bodyPr/>
          <a:lstStyle>
            <a:lvl1pPr>
              <a:defRPr sz="1800"/>
            </a:lvl1pPr>
          </a:lstStyle>
          <a:p>
            <a:pPr lvl="0"/>
            <a:r>
              <a:rPr lang="ru-RU"/>
              <a:t>Образец текста</a:t>
            </a:r>
          </a:p>
        </p:txBody>
      </p:sp>
      <p:sp>
        <p:nvSpPr>
          <p:cNvPr id="15" name="Content Placeholder 17"/>
          <p:cNvSpPr>
            <a:spLocks noGrp="1"/>
          </p:cNvSpPr>
          <p:nvPr>
            <p:ph sz="half" idx="10"/>
          </p:nvPr>
        </p:nvSpPr>
        <p:spPr>
          <a:xfrm>
            <a:off x="6161519" y="1519605"/>
            <a:ext cx="2451219" cy="249299"/>
          </a:xfrm>
        </p:spPr>
        <p:txBody>
          <a:bodyPr/>
          <a:lstStyle>
            <a:lvl1pPr>
              <a:defRPr sz="1800"/>
            </a:lvl1pPr>
          </a:lstStyle>
          <a:p>
            <a:pPr lvl="0"/>
            <a:r>
              <a:rPr lang="ru-RU"/>
              <a:t>Образец текста</a:t>
            </a:r>
          </a:p>
        </p:txBody>
      </p:sp>
      <p:sp>
        <p:nvSpPr>
          <p:cNvPr id="19" name="Rounded Rectangle 3"/>
          <p:cNvSpPr/>
          <p:nvPr userDrawn="1"/>
        </p:nvSpPr>
        <p:spPr>
          <a:xfrm>
            <a:off x="5008810" y="3364237"/>
            <a:ext cx="2560638" cy="2175911"/>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endParaRPr>
          </a:p>
        </p:txBody>
      </p:sp>
      <p:sp>
        <p:nvSpPr>
          <p:cNvPr id="20" name="Rounded Rectangle 4"/>
          <p:cNvSpPr/>
          <p:nvPr userDrawn="1"/>
        </p:nvSpPr>
        <p:spPr>
          <a:xfrm>
            <a:off x="2230686" y="3337554"/>
            <a:ext cx="2560637" cy="2202594"/>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endParaRPr>
          </a:p>
        </p:txBody>
      </p:sp>
      <p:sp>
        <p:nvSpPr>
          <p:cNvPr id="21" name="Round Same Side Corner Rectangle 5"/>
          <p:cNvSpPr/>
          <p:nvPr userDrawn="1"/>
        </p:nvSpPr>
        <p:spPr>
          <a:xfrm>
            <a:off x="2235449" y="3353654"/>
            <a:ext cx="2568575" cy="362479"/>
          </a:xfrm>
          <a:prstGeom prst="round2SameRect">
            <a:avLst/>
          </a:prstGeom>
          <a:ln/>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dirty="0">
              <a:solidFill>
                <a:srgbClr val="FFFFFF"/>
              </a:solidFill>
            </a:endParaRPr>
          </a:p>
        </p:txBody>
      </p:sp>
      <p:sp>
        <p:nvSpPr>
          <p:cNvPr id="22" name="Round Same Side Corner Rectangle 6"/>
          <p:cNvSpPr/>
          <p:nvPr userDrawn="1"/>
        </p:nvSpPr>
        <p:spPr>
          <a:xfrm>
            <a:off x="5008810" y="3353654"/>
            <a:ext cx="2560638" cy="362479"/>
          </a:xfrm>
          <a:prstGeom prst="round2SameRect">
            <a:avLst/>
          </a:prstGeom>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dirty="0">
              <a:solidFill>
                <a:srgbClr val="FFFFFF"/>
              </a:solidFill>
            </a:endParaRPr>
          </a:p>
        </p:txBody>
      </p:sp>
      <p:sp>
        <p:nvSpPr>
          <p:cNvPr id="23" name="TextBox 22"/>
          <p:cNvSpPr txBox="1"/>
          <p:nvPr userDrawn="1"/>
        </p:nvSpPr>
        <p:spPr>
          <a:xfrm>
            <a:off x="2233861" y="3365677"/>
            <a:ext cx="2570162"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a:solidFill>
                  <a:srgbClr val="FFFFFF"/>
                </a:solidFill>
                <a:latin typeface="Segoe"/>
              </a:rPr>
              <a:t>CONC 4</a:t>
            </a:r>
            <a:endParaRPr lang="en-US" dirty="0">
              <a:solidFill>
                <a:srgbClr val="FFFFFF"/>
              </a:solidFill>
              <a:latin typeface="Segoe"/>
            </a:endParaRPr>
          </a:p>
        </p:txBody>
      </p:sp>
      <p:sp>
        <p:nvSpPr>
          <p:cNvPr id="24" name="TextBox 23"/>
          <p:cNvSpPr txBox="1"/>
          <p:nvPr userDrawn="1"/>
        </p:nvSpPr>
        <p:spPr>
          <a:xfrm>
            <a:off x="5015297" y="3376089"/>
            <a:ext cx="2562225"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a:solidFill>
                  <a:srgbClr val="FFFFFF"/>
                </a:solidFill>
                <a:latin typeface="Segoe"/>
              </a:rPr>
              <a:t>CONC 5</a:t>
            </a:r>
          </a:p>
        </p:txBody>
      </p:sp>
      <p:sp>
        <p:nvSpPr>
          <p:cNvPr id="25" name="Content Placeholder 15"/>
          <p:cNvSpPr>
            <a:spLocks noGrp="1"/>
          </p:cNvSpPr>
          <p:nvPr>
            <p:ph sz="half" idx="11"/>
          </p:nvPr>
        </p:nvSpPr>
        <p:spPr>
          <a:xfrm>
            <a:off x="2358249" y="3935971"/>
            <a:ext cx="2375731" cy="249299"/>
          </a:xfrm>
        </p:spPr>
        <p:txBody>
          <a:bodyPr/>
          <a:lstStyle>
            <a:lvl1pPr>
              <a:defRPr sz="1800"/>
            </a:lvl1pPr>
          </a:lstStyle>
          <a:p>
            <a:pPr lvl="0"/>
            <a:r>
              <a:rPr lang="ru-RU" dirty="0"/>
              <a:t>Образец текста</a:t>
            </a:r>
          </a:p>
        </p:txBody>
      </p:sp>
      <p:sp>
        <p:nvSpPr>
          <p:cNvPr id="26" name="Content Placeholder 16"/>
          <p:cNvSpPr>
            <a:spLocks noGrp="1"/>
          </p:cNvSpPr>
          <p:nvPr>
            <p:ph sz="half" idx="12"/>
          </p:nvPr>
        </p:nvSpPr>
        <p:spPr>
          <a:xfrm>
            <a:off x="5092904" y="3935971"/>
            <a:ext cx="2375731" cy="249299"/>
          </a:xfrm>
        </p:spPr>
        <p:txBody>
          <a:bodyPr/>
          <a:lstStyle>
            <a:lvl1pPr>
              <a:defRPr sz="1800"/>
            </a:lvl1pPr>
          </a:lstStyle>
          <a:p>
            <a:pPr lvl="0"/>
            <a:r>
              <a:rPr lang="ru-RU"/>
              <a:t>Образец текста</a:t>
            </a:r>
          </a:p>
        </p:txBody>
      </p:sp>
    </p:spTree>
    <p:extLst>
      <p:ext uri="{BB962C8B-B14F-4D97-AF65-F5344CB8AC3E}">
        <p14:creationId xmlns:p14="http://schemas.microsoft.com/office/powerpoint/2010/main" val="1981333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6" name="Rounded Rectangle 2"/>
          <p:cNvSpPr/>
          <p:nvPr/>
        </p:nvSpPr>
        <p:spPr>
          <a:xfrm>
            <a:off x="6056313" y="1320271"/>
            <a:ext cx="2559050" cy="3653896"/>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endParaRPr>
          </a:p>
        </p:txBody>
      </p:sp>
      <p:sp>
        <p:nvSpPr>
          <p:cNvPr id="7" name="Rounded Rectangle 3"/>
          <p:cNvSpPr/>
          <p:nvPr/>
        </p:nvSpPr>
        <p:spPr>
          <a:xfrm>
            <a:off x="3282950" y="1314979"/>
            <a:ext cx="2560638" cy="3659188"/>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endParaRPr>
          </a:p>
        </p:txBody>
      </p:sp>
      <p:sp>
        <p:nvSpPr>
          <p:cNvPr id="8" name="Rounded Rectangle 4"/>
          <p:cNvSpPr/>
          <p:nvPr/>
        </p:nvSpPr>
        <p:spPr>
          <a:xfrm>
            <a:off x="509589" y="1314979"/>
            <a:ext cx="2560637" cy="3659188"/>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endParaRPr>
          </a:p>
        </p:txBody>
      </p:sp>
      <p:sp>
        <p:nvSpPr>
          <p:cNvPr id="9" name="Round Same Side Corner Rectangle 5"/>
          <p:cNvSpPr/>
          <p:nvPr/>
        </p:nvSpPr>
        <p:spPr>
          <a:xfrm>
            <a:off x="509589" y="1304396"/>
            <a:ext cx="2568575" cy="362479"/>
          </a:xfrm>
          <a:prstGeom prst="round2SameRect">
            <a:avLst/>
          </a:prstGeom>
          <a:gradFill>
            <a:gsLst>
              <a:gs pos="0">
                <a:srgbClr val="266DB1"/>
              </a:gs>
              <a:gs pos="100000">
                <a:srgbClr val="1D5285"/>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0" name="Round Same Side Corner Rectangle 6"/>
          <p:cNvSpPr/>
          <p:nvPr/>
        </p:nvSpPr>
        <p:spPr>
          <a:xfrm>
            <a:off x="3282950" y="1304396"/>
            <a:ext cx="2560638" cy="362479"/>
          </a:xfrm>
          <a:prstGeom prst="round2SameRect">
            <a:avLst/>
          </a:prstGeom>
          <a:gradFill>
            <a:gsLst>
              <a:gs pos="0">
                <a:schemeClr val="bg1"/>
              </a:gs>
              <a:gs pos="100000">
                <a:schemeClr val="bg1">
                  <a:lumMod val="75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1" name="Round Same Side Corner Rectangle 7"/>
          <p:cNvSpPr/>
          <p:nvPr/>
        </p:nvSpPr>
        <p:spPr>
          <a:xfrm>
            <a:off x="6056313" y="1304396"/>
            <a:ext cx="2559050" cy="362479"/>
          </a:xfrm>
          <a:prstGeom prst="round2SameRect">
            <a:avLst/>
          </a:prstGeom>
          <a:gradFill>
            <a:gsLst>
              <a:gs pos="0">
                <a:schemeClr val="tx2">
                  <a:lumMod val="75000"/>
                </a:schemeClr>
              </a:gs>
              <a:gs pos="100000">
                <a:schemeClr val="tx2">
                  <a:lumMod val="50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2" name="TextBox 11"/>
          <p:cNvSpPr txBox="1"/>
          <p:nvPr/>
        </p:nvSpPr>
        <p:spPr>
          <a:xfrm>
            <a:off x="509588" y="1346729"/>
            <a:ext cx="2570162"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a:solidFill>
                  <a:srgbClr val="FFFFFF"/>
                </a:solidFill>
                <a:latin typeface="Segoe"/>
              </a:rPr>
              <a:t>ITEM 4</a:t>
            </a:r>
            <a:endParaRPr lang="en-US" dirty="0">
              <a:solidFill>
                <a:srgbClr val="FFFFFF"/>
              </a:solidFill>
              <a:latin typeface="Segoe"/>
            </a:endParaRPr>
          </a:p>
        </p:txBody>
      </p:sp>
      <p:sp>
        <p:nvSpPr>
          <p:cNvPr id="16" name="TextBox 15"/>
          <p:cNvSpPr txBox="1"/>
          <p:nvPr/>
        </p:nvSpPr>
        <p:spPr>
          <a:xfrm>
            <a:off x="3278189" y="1346729"/>
            <a:ext cx="2562225"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a:solidFill>
                  <a:srgbClr val="FFFFFF"/>
                </a:solidFill>
                <a:latin typeface="Segoe"/>
              </a:rPr>
              <a:t>ITEM 5</a:t>
            </a:r>
          </a:p>
        </p:txBody>
      </p:sp>
      <p:sp>
        <p:nvSpPr>
          <p:cNvPr id="17" name="TextBox 16"/>
          <p:cNvSpPr txBox="1"/>
          <p:nvPr/>
        </p:nvSpPr>
        <p:spPr>
          <a:xfrm>
            <a:off x="6056314" y="1346729"/>
            <a:ext cx="2562225"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a:solidFill>
                  <a:srgbClr val="FFFFFF"/>
                </a:solidFill>
                <a:latin typeface="Segoe"/>
              </a:rPr>
              <a:t>ITEM 6</a:t>
            </a:r>
            <a:endParaRPr lang="en-US" dirty="0">
              <a:solidFill>
                <a:srgbClr val="FFFFFF"/>
              </a:solidFill>
              <a:latin typeface="Segoe"/>
            </a:endParaRPr>
          </a:p>
        </p:txBody>
      </p:sp>
      <p:sp>
        <p:nvSpPr>
          <p:cNvPr id="2" name="Title 1"/>
          <p:cNvSpPr>
            <a:spLocks noGrp="1"/>
          </p:cNvSpPr>
          <p:nvPr>
            <p:ph type="title"/>
          </p:nvPr>
        </p:nvSpPr>
        <p:spPr/>
        <p:txBody>
          <a:bodyPr/>
          <a:lstStyle/>
          <a:p>
            <a:r>
              <a:rPr lang="ru-RU"/>
              <a:t>Образец заголовка</a:t>
            </a:r>
            <a:endParaRPr lang="en-US"/>
          </a:p>
        </p:txBody>
      </p:sp>
      <p:sp>
        <p:nvSpPr>
          <p:cNvPr id="13" name="Content Placeholder 15"/>
          <p:cNvSpPr>
            <a:spLocks noGrp="1"/>
          </p:cNvSpPr>
          <p:nvPr>
            <p:ph sz="half" idx="1"/>
          </p:nvPr>
        </p:nvSpPr>
        <p:spPr>
          <a:xfrm>
            <a:off x="632389" y="1886714"/>
            <a:ext cx="2375731" cy="249299"/>
          </a:xfrm>
        </p:spPr>
        <p:txBody>
          <a:bodyPr/>
          <a:lstStyle>
            <a:lvl1pPr>
              <a:defRPr sz="1800"/>
            </a:lvl1pPr>
          </a:lstStyle>
          <a:p>
            <a:pPr lvl="0"/>
            <a:r>
              <a:rPr lang="ru-RU"/>
              <a:t>Образец текста</a:t>
            </a:r>
          </a:p>
        </p:txBody>
      </p:sp>
      <p:sp>
        <p:nvSpPr>
          <p:cNvPr id="14" name="Content Placeholder 16"/>
          <p:cNvSpPr>
            <a:spLocks noGrp="1"/>
          </p:cNvSpPr>
          <p:nvPr>
            <p:ph sz="half" idx="2"/>
          </p:nvPr>
        </p:nvSpPr>
        <p:spPr>
          <a:xfrm>
            <a:off x="3367044" y="1886714"/>
            <a:ext cx="2375731" cy="249299"/>
          </a:xfrm>
        </p:spPr>
        <p:txBody>
          <a:bodyPr/>
          <a:lstStyle>
            <a:lvl1pPr>
              <a:defRPr sz="1800"/>
            </a:lvl1pPr>
          </a:lstStyle>
          <a:p>
            <a:pPr lvl="0"/>
            <a:r>
              <a:rPr lang="ru-RU"/>
              <a:t>Образец текста</a:t>
            </a:r>
          </a:p>
        </p:txBody>
      </p:sp>
      <p:sp>
        <p:nvSpPr>
          <p:cNvPr id="15" name="Content Placeholder 17"/>
          <p:cNvSpPr>
            <a:spLocks noGrp="1"/>
          </p:cNvSpPr>
          <p:nvPr>
            <p:ph sz="half" idx="10"/>
          </p:nvPr>
        </p:nvSpPr>
        <p:spPr>
          <a:xfrm>
            <a:off x="6161519" y="1886714"/>
            <a:ext cx="2451219" cy="249299"/>
          </a:xfrm>
        </p:spPr>
        <p:txBody>
          <a:bodyPr/>
          <a:lstStyle>
            <a:lvl1pPr>
              <a:defRPr sz="1800"/>
            </a:lvl1pPr>
          </a:lstStyle>
          <a:p>
            <a:pPr lvl="0"/>
            <a:r>
              <a:rPr lang="ru-RU"/>
              <a:t>Образец текста</a:t>
            </a:r>
          </a:p>
        </p:txBody>
      </p:sp>
    </p:spTree>
    <p:extLst>
      <p:ext uri="{BB962C8B-B14F-4D97-AF65-F5344CB8AC3E}">
        <p14:creationId xmlns:p14="http://schemas.microsoft.com/office/powerpoint/2010/main" val="1195781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pic>
        <p:nvPicPr>
          <p:cNvPr id="4" name="Picture 7" descr="nwtwork.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00" y="-22490"/>
            <a:ext cx="6528916" cy="5361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3"/>
          <p:cNvSpPr>
            <a:spLocks noGrp="1"/>
          </p:cNvSpPr>
          <p:nvPr>
            <p:ph type="body" sz="quarter" idx="10"/>
          </p:nvPr>
        </p:nvSpPr>
        <p:spPr>
          <a:xfrm>
            <a:off x="2851616" y="3997474"/>
            <a:ext cx="5760720" cy="914400"/>
          </a:xfrm>
        </p:spPr>
        <p:txBody>
          <a:bodyPr>
            <a:noAutofit/>
          </a:bodyPr>
          <a:lstStyle>
            <a:lvl1pPr algn="r">
              <a:buFontTx/>
              <a:buNone/>
              <a:defRPr sz="3200">
                <a:solidFill>
                  <a:schemeClr val="bg1"/>
                </a:solidFill>
              </a:defRPr>
            </a:lvl1pPr>
          </a:lstStyle>
          <a:p>
            <a:pPr lvl="0"/>
            <a:r>
              <a:rPr lang="ru-RU"/>
              <a:t>Образец текста</a:t>
            </a:r>
          </a:p>
        </p:txBody>
      </p:sp>
      <p:sp>
        <p:nvSpPr>
          <p:cNvPr id="5" name="Text Placeholder 3"/>
          <p:cNvSpPr>
            <a:spLocks noGrp="1"/>
          </p:cNvSpPr>
          <p:nvPr>
            <p:ph type="body" sz="quarter" idx="11"/>
          </p:nvPr>
        </p:nvSpPr>
        <p:spPr>
          <a:xfrm>
            <a:off x="2862502" y="3244545"/>
            <a:ext cx="5760720" cy="661911"/>
          </a:xfrm>
        </p:spPr>
        <p:txBody>
          <a:bodyPr>
            <a:noAutofit/>
          </a:bodyPr>
          <a:lstStyle>
            <a:lvl1pPr algn="r">
              <a:buFontTx/>
              <a:buNone/>
              <a:defRPr sz="6000">
                <a:solidFill>
                  <a:schemeClr val="tx2">
                    <a:lumMod val="25000"/>
                  </a:schemeClr>
                </a:solidFill>
              </a:defRPr>
            </a:lvl1pPr>
          </a:lstStyle>
          <a:p>
            <a:pPr lvl="0"/>
            <a:r>
              <a:rPr lang="ru-RU"/>
              <a:t>Образец текста</a:t>
            </a:r>
          </a:p>
        </p:txBody>
      </p:sp>
    </p:spTree>
    <p:extLst>
      <p:ext uri="{BB962C8B-B14F-4D97-AF65-F5344CB8AC3E}">
        <p14:creationId xmlns:p14="http://schemas.microsoft.com/office/powerpoint/2010/main" val="227623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Microsoft slide">
    <p:spTree>
      <p:nvGrpSpPr>
        <p:cNvPr id="1" name=""/>
        <p:cNvGrpSpPr/>
        <p:nvPr/>
      </p:nvGrpSpPr>
      <p:grpSpPr>
        <a:xfrm>
          <a:off x="0" y="0"/>
          <a:ext cx="0" cy="0"/>
          <a:chOff x="0" y="0"/>
          <a:chExt cx="0" cy="0"/>
        </a:xfrm>
      </p:grpSpPr>
      <p:pic>
        <p:nvPicPr>
          <p:cNvPr id="2" name="Picture 1" descr="ms-logo-YPOP-BR.png"/>
          <p:cNvPicPr>
            <a:picLocks noChangeAspect="1"/>
          </p:cNvPicPr>
          <p:nvPr/>
        </p:nvPicPr>
        <p:blipFill>
          <a:blip r:embed="rId2" cstate="print">
            <a:lum bright="-100000"/>
            <a:extLst>
              <a:ext uri="{28A0092B-C50C-407E-A947-70E740481C1C}">
                <a14:useLocalDpi xmlns:a14="http://schemas.microsoft.com/office/drawing/2010/main" val="0"/>
              </a:ext>
            </a:extLst>
          </a:blip>
          <a:srcRect/>
          <a:stretch>
            <a:fillRect/>
          </a:stretch>
        </p:blipFill>
        <p:spPr bwMode="auto">
          <a:xfrm>
            <a:off x="1676401" y="2043907"/>
            <a:ext cx="5630863" cy="908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3"/>
          <p:cNvSpPr txBox="1">
            <a:spLocks noChangeArrowheads="1"/>
          </p:cNvSpPr>
          <p:nvPr/>
        </p:nvSpPr>
        <p:spPr bwMode="blackWhite">
          <a:xfrm>
            <a:off x="381000" y="5069417"/>
            <a:ext cx="8382000" cy="52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425" tIns="45713" rIns="91425" bIns="45713">
            <a:spAutoFit/>
          </a:bodyPr>
          <a:lstStyle>
            <a:lvl1pPr defTabSz="912813" eaLnBrk="0" hangingPunct="0">
              <a:defRPr>
                <a:solidFill>
                  <a:schemeClr val="tx1"/>
                </a:solidFill>
                <a:latin typeface="Arial" pitchFamily="34" charset="0"/>
              </a:defRPr>
            </a:lvl1pPr>
            <a:lvl2pPr marL="742950" indent="-285750" defTabSz="912813" eaLnBrk="0" hangingPunct="0">
              <a:defRPr>
                <a:solidFill>
                  <a:schemeClr val="tx1"/>
                </a:solidFill>
                <a:latin typeface="Arial" pitchFamily="34" charset="0"/>
              </a:defRPr>
            </a:lvl2pPr>
            <a:lvl3pPr marL="1143000" indent="-228600" defTabSz="912813" eaLnBrk="0" hangingPunct="0">
              <a:defRPr>
                <a:solidFill>
                  <a:schemeClr val="tx1"/>
                </a:solidFill>
                <a:latin typeface="Arial" pitchFamily="34" charset="0"/>
              </a:defRPr>
            </a:lvl3pPr>
            <a:lvl4pPr marL="1600200" indent="-228600" defTabSz="912813" eaLnBrk="0" hangingPunct="0">
              <a:defRPr>
                <a:solidFill>
                  <a:schemeClr val="tx1"/>
                </a:solidFill>
                <a:latin typeface="Arial" pitchFamily="34" charset="0"/>
              </a:defRPr>
            </a:lvl4pPr>
            <a:lvl5pPr marL="2057400" indent="-228600" defTabSz="912813" eaLnBrk="0" hangingPunct="0">
              <a:defRPr>
                <a:solidFill>
                  <a:schemeClr val="tx1"/>
                </a:solidFill>
                <a:latin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defRPr>
            </a:lvl9pPr>
          </a:lstStyle>
          <a:p>
            <a:pPr algn="ctr"/>
            <a:r>
              <a:rPr lang="en-US" sz="700">
                <a:solidFill>
                  <a:schemeClr val="bg2"/>
                </a:solidFill>
                <a:latin typeface="Segoe"/>
                <a:cs typeface="Arial" pitchFamily="34" charset="0"/>
              </a:rPr>
              <a:t>© 2009 Microsoft Corporation. All rights reserved. Microsoft, Windows, Windows Vista and other product names are or may be registered trademarks and/or trademarks in the U.S. and/or other countries.</a:t>
            </a:r>
          </a:p>
          <a:p>
            <a:pPr algn="ctr"/>
            <a:r>
              <a:rPr lang="en-US" sz="700">
                <a:solidFill>
                  <a:schemeClr val="bg2"/>
                </a:solidFill>
                <a:latin typeface="Segoe"/>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a:solidFill>
                  <a:schemeClr val="bg2"/>
                </a:solidFill>
                <a:latin typeface="Segoe"/>
                <a:cs typeface="Arial" pitchFamily="34" charset="0"/>
              </a:rPr>
            </a:br>
            <a:r>
              <a:rPr lang="en-US" sz="700">
                <a:solidFill>
                  <a:schemeClr val="bg2"/>
                </a:solidFill>
                <a:latin typeface="Segoe"/>
                <a:cs typeface="Arial" pitchFamily="34" charset="0"/>
              </a:rPr>
              <a:t>MICROSOFT MAKES NO WARRANTIES, EXPRESS, IMPLIED OR STATUTORY, AS TO THE INFORMATION IN THIS PRESENTATION.</a:t>
            </a:r>
          </a:p>
        </p:txBody>
      </p:sp>
    </p:spTree>
    <p:extLst>
      <p:ext uri="{BB962C8B-B14F-4D97-AF65-F5344CB8AC3E}">
        <p14:creationId xmlns:p14="http://schemas.microsoft.com/office/powerpoint/2010/main" val="3760402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1_Agenda">
    <p:spTree>
      <p:nvGrpSpPr>
        <p:cNvPr id="1" name=""/>
        <p:cNvGrpSpPr/>
        <p:nvPr/>
      </p:nvGrpSpPr>
      <p:grpSpPr>
        <a:xfrm>
          <a:off x="0" y="0"/>
          <a:ext cx="0" cy="0"/>
          <a:chOff x="0" y="0"/>
          <a:chExt cx="0" cy="0"/>
        </a:xfrm>
      </p:grpSpPr>
      <p:pic>
        <p:nvPicPr>
          <p:cNvPr id="4" name="Picture 15" descr="MS-apo_W"/>
          <p:cNvPicPr>
            <a:picLocks noChangeAspect="1" noChangeArrowheads="1"/>
          </p:cNvPicPr>
          <p:nvPr/>
        </p:nvPicPr>
        <p:blipFill>
          <a:blip r:embed="rId2" cstate="print">
            <a:lum bright="-100000" contrast="100000"/>
            <a:extLst>
              <a:ext uri="{28A0092B-C50C-407E-A947-70E740481C1C}">
                <a14:useLocalDpi xmlns:a14="http://schemas.microsoft.com/office/drawing/2010/main" val="0"/>
              </a:ext>
            </a:extLst>
          </a:blip>
          <a:srcRect b="-74626"/>
          <a:stretch>
            <a:fillRect/>
          </a:stretch>
        </p:blipFill>
        <p:spPr bwMode="auto">
          <a:xfrm>
            <a:off x="501650" y="5446448"/>
            <a:ext cx="2027238" cy="2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a:spLocks noGrp="1"/>
          </p:cNvSpPr>
          <p:nvPr>
            <p:ph type="title"/>
          </p:nvPr>
        </p:nvSpPr>
        <p:spPr>
          <a:xfrm>
            <a:off x="457201" y="304800"/>
            <a:ext cx="8321675" cy="507832"/>
          </a:xfrm>
          <a:noFill/>
          <a:ln w="9525">
            <a:noFill/>
            <a:miter lim="800000"/>
            <a:headEnd/>
            <a:tailEnd/>
          </a:ln>
        </p:spPr>
        <p:txBody>
          <a:bodyPr>
            <a:noAutofit/>
          </a:bodyPr>
          <a:lstStyle>
            <a:lvl1pPr>
              <a:defRPr lang="en-US" sz="3800" dirty="0">
                <a:solidFill>
                  <a:schemeClr val="bg1"/>
                </a:solidFill>
                <a:effectLst/>
                <a:latin typeface="+mj-lt"/>
                <a:ea typeface="+mj-ea"/>
                <a:cs typeface="+mj-cs"/>
              </a:defRPr>
            </a:lvl1pPr>
          </a:lstStyle>
          <a:p>
            <a:pPr lvl="0"/>
            <a:r>
              <a:rPr lang="ru-RU"/>
              <a:t>Образец заголовка</a:t>
            </a:r>
            <a:endParaRPr lang="en-US" dirty="0"/>
          </a:p>
        </p:txBody>
      </p:sp>
      <p:sp>
        <p:nvSpPr>
          <p:cNvPr id="13" name="Content Placeholder 2"/>
          <p:cNvSpPr>
            <a:spLocks noGrp="1"/>
          </p:cNvSpPr>
          <p:nvPr>
            <p:ph idx="1"/>
          </p:nvPr>
        </p:nvSpPr>
        <p:spPr>
          <a:xfrm>
            <a:off x="457200" y="1143000"/>
            <a:ext cx="8320088" cy="1957459"/>
          </a:xfr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338421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Hidden slide">
    <p:bg bwMode="black">
      <p:bgPr>
        <a:gradFill>
          <a:gsLst>
            <a:gs pos="0">
              <a:srgbClr val="000000"/>
            </a:gs>
            <a:gs pos="20000">
              <a:schemeClr val="tx2">
                <a:lumMod val="10000"/>
              </a:schemeClr>
            </a:gs>
            <a:gs pos="50000">
              <a:schemeClr val="bg2">
                <a:lumMod val="85000"/>
                <a:lumOff val="15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ru-RU"/>
              <a:t>Образец заголовка</a:t>
            </a:r>
            <a:endParaRPr lang="en-US" dirty="0"/>
          </a:p>
        </p:txBody>
      </p:sp>
      <p:sp>
        <p:nvSpPr>
          <p:cNvPr id="6" name="Text Placeholder 5"/>
          <p:cNvSpPr>
            <a:spLocks noGrp="1"/>
          </p:cNvSpPr>
          <p:nvPr>
            <p:ph type="body" sz="quarter" idx="10"/>
          </p:nvPr>
        </p:nvSpPr>
        <p:spPr bwMode="white">
          <a:xfrm>
            <a:off x="381000" y="1176294"/>
            <a:ext cx="8382000" cy="1657057"/>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3467701707"/>
      </p:ext>
    </p:extLst>
  </p:cSld>
  <p:clrMapOvr>
    <a:masterClrMapping/>
  </p:clrMapOvr>
  <p:transition>
    <p:fade/>
  </p:transition>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1">
    <p:spTree>
      <p:nvGrpSpPr>
        <p:cNvPr id="1" name=""/>
        <p:cNvGrpSpPr/>
        <p:nvPr/>
      </p:nvGrpSpPr>
      <p:grpSpPr>
        <a:xfrm>
          <a:off x="0" y="0"/>
          <a:ext cx="0" cy="0"/>
          <a:chOff x="0" y="0"/>
          <a:chExt cx="0" cy="0"/>
        </a:xfrm>
      </p:grpSpPr>
      <p:cxnSp>
        <p:nvCxnSpPr>
          <p:cNvPr id="4" name="Straight Connector 13"/>
          <p:cNvCxnSpPr/>
          <p:nvPr/>
        </p:nvCxnSpPr>
        <p:spPr bwMode="auto">
          <a:xfrm>
            <a:off x="1" y="977636"/>
            <a:ext cx="4130675" cy="1323"/>
          </a:xfrm>
          <a:prstGeom prst="line">
            <a:avLst/>
          </a:prstGeom>
          <a:noFill/>
          <a:ln w="9525" cap="flat" cmpd="sng" algn="ctr">
            <a:solidFill>
              <a:schemeClr val="tx1">
                <a:lumMod val="65000"/>
              </a:schemeClr>
            </a:solidFill>
            <a:prstDash val="solid"/>
            <a:round/>
            <a:headEnd type="none" w="med" len="med"/>
            <a:tailEnd type="none" w="med" len="med"/>
          </a:ln>
          <a:effectLst/>
        </p:spPr>
      </p:cxnSp>
      <p:pic>
        <p:nvPicPr>
          <p:cNvPr id="5" name="Picture 5" descr="slide_1.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2688" y="1383771"/>
            <a:ext cx="6691312" cy="4499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descr="MS-apo_W"/>
          <p:cNvPicPr>
            <a:picLocks noChangeAspect="1" noChangeArrowheads="1"/>
          </p:cNvPicPr>
          <p:nvPr/>
        </p:nvPicPr>
        <p:blipFill>
          <a:blip r:embed="rId3" cstate="print">
            <a:lum bright="-100000" contrast="100000"/>
            <a:extLst>
              <a:ext uri="{28A0092B-C50C-407E-A947-70E740481C1C}">
                <a14:useLocalDpi xmlns:a14="http://schemas.microsoft.com/office/drawing/2010/main" val="0"/>
              </a:ext>
            </a:extLst>
          </a:blip>
          <a:srcRect b="-74626"/>
          <a:stretch>
            <a:fillRect/>
          </a:stretch>
        </p:blipFill>
        <p:spPr bwMode="auto">
          <a:xfrm>
            <a:off x="501650" y="5446448"/>
            <a:ext cx="2027238" cy="2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3"/>
          <p:cNvSpPr>
            <a:spLocks noGrp="1"/>
          </p:cNvSpPr>
          <p:nvPr>
            <p:ph type="ctrTitle"/>
          </p:nvPr>
        </p:nvSpPr>
        <p:spPr>
          <a:xfrm>
            <a:off x="436882" y="618574"/>
            <a:ext cx="3718559" cy="242374"/>
          </a:xfrm>
        </p:spPr>
        <p:txBody>
          <a:bodyPr/>
          <a:lstStyle>
            <a:lvl1pPr>
              <a:defRPr sz="1750"/>
            </a:lvl1pPr>
          </a:lstStyle>
          <a:p>
            <a:r>
              <a:rPr lang="ru-RU"/>
              <a:t>Образец заголовка</a:t>
            </a:r>
            <a:endParaRPr lang="en-US" dirty="0"/>
          </a:p>
        </p:txBody>
      </p:sp>
      <p:sp>
        <p:nvSpPr>
          <p:cNvPr id="11" name="Subtitle 6"/>
          <p:cNvSpPr>
            <a:spLocks noGrp="1"/>
          </p:cNvSpPr>
          <p:nvPr>
            <p:ph type="subTitle" idx="1"/>
          </p:nvPr>
        </p:nvSpPr>
        <p:spPr>
          <a:xfrm>
            <a:off x="436880" y="1114536"/>
            <a:ext cx="3698240" cy="346249"/>
          </a:xfrm>
        </p:spPr>
        <p:txBody>
          <a:bodyPr/>
          <a:lstStyle>
            <a:lvl1pPr marL="0">
              <a:spcAft>
                <a:spcPts val="0"/>
              </a:spcAft>
              <a:buNone/>
              <a:defRPr sz="2500" baseline="0"/>
            </a:lvl1pPr>
          </a:lstStyle>
          <a:p>
            <a:r>
              <a:rPr lang="ru-RU"/>
              <a:t>Образец подзаголовка</a:t>
            </a:r>
            <a:endParaRPr lang="en-US" dirty="0"/>
          </a:p>
        </p:txBody>
      </p:sp>
    </p:spTree>
    <p:extLst>
      <p:ext uri="{BB962C8B-B14F-4D97-AF65-F5344CB8AC3E}">
        <p14:creationId xmlns:p14="http://schemas.microsoft.com/office/powerpoint/2010/main" val="3936154108"/>
      </p:ext>
    </p:extLst>
  </p:cSld>
  <p:clrMapOvr>
    <a:masterClrMapping/>
  </p:clrMapOvr>
  <p:transition>
    <p:fade/>
  </p:transition>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_Agenda">
    <p:spTree>
      <p:nvGrpSpPr>
        <p:cNvPr id="1" name=""/>
        <p:cNvGrpSpPr/>
        <p:nvPr/>
      </p:nvGrpSpPr>
      <p:grpSpPr>
        <a:xfrm>
          <a:off x="0" y="0"/>
          <a:ext cx="0" cy="0"/>
          <a:chOff x="0" y="0"/>
          <a:chExt cx="0" cy="0"/>
        </a:xfrm>
      </p:grpSpPr>
      <p:pic>
        <p:nvPicPr>
          <p:cNvPr id="4" name="Picture 6" descr="agenda_option_3 copy.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14726" y="0"/>
            <a:ext cx="5629275" cy="4074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descr="MS-apo_W"/>
          <p:cNvPicPr>
            <a:picLocks noChangeAspect="1" noChangeArrowheads="1"/>
          </p:cNvPicPr>
          <p:nvPr/>
        </p:nvPicPr>
        <p:blipFill>
          <a:blip r:embed="rId3" cstate="print">
            <a:lum bright="-100000" contrast="100000"/>
            <a:extLst>
              <a:ext uri="{28A0092B-C50C-407E-A947-70E740481C1C}">
                <a14:useLocalDpi xmlns:a14="http://schemas.microsoft.com/office/drawing/2010/main" val="0"/>
              </a:ext>
            </a:extLst>
          </a:blip>
          <a:srcRect b="-74626"/>
          <a:stretch>
            <a:fillRect/>
          </a:stretch>
        </p:blipFill>
        <p:spPr bwMode="auto">
          <a:xfrm>
            <a:off x="501650" y="5446448"/>
            <a:ext cx="2027238" cy="2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a:spLocks noGrp="1"/>
          </p:cNvSpPr>
          <p:nvPr>
            <p:ph type="title"/>
          </p:nvPr>
        </p:nvSpPr>
        <p:spPr>
          <a:xfrm>
            <a:off x="457201" y="304800"/>
            <a:ext cx="8321675" cy="507832"/>
          </a:xfrm>
          <a:noFill/>
          <a:ln w="9525">
            <a:noFill/>
            <a:miter lim="800000"/>
            <a:headEnd/>
            <a:tailEnd/>
          </a:ln>
        </p:spPr>
        <p:txBody>
          <a:bodyPr>
            <a:noAutofit/>
          </a:bodyPr>
          <a:lstStyle>
            <a:lvl1pPr>
              <a:defRPr lang="en-US" sz="3333" dirty="0">
                <a:solidFill>
                  <a:schemeClr val="bg1"/>
                </a:solidFill>
                <a:effectLst/>
                <a:latin typeface="+mj-lt"/>
                <a:ea typeface="+mj-ea"/>
                <a:cs typeface="+mj-cs"/>
              </a:defRPr>
            </a:lvl1pPr>
          </a:lstStyle>
          <a:p>
            <a:pPr lvl="0"/>
            <a:r>
              <a:rPr lang="ru-RU"/>
              <a:t>Образец заголовка</a:t>
            </a:r>
            <a:endParaRPr lang="en-US" dirty="0"/>
          </a:p>
        </p:txBody>
      </p:sp>
      <p:sp>
        <p:nvSpPr>
          <p:cNvPr id="13" name="Content Placeholder 2"/>
          <p:cNvSpPr>
            <a:spLocks noGrp="1"/>
          </p:cNvSpPr>
          <p:nvPr>
            <p:ph idx="1"/>
          </p:nvPr>
        </p:nvSpPr>
        <p:spPr>
          <a:xfrm>
            <a:off x="457200" y="1143000"/>
            <a:ext cx="8320088" cy="1657057"/>
          </a:xfr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782855736"/>
      </p:ext>
    </p:extLst>
  </p:cSld>
  <p:clrMapOvr>
    <a:masterClrMapping/>
  </p:clrMapOvr>
  <p:transition>
    <p:fade/>
  </p:transition>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ransition">
    <p:spTree>
      <p:nvGrpSpPr>
        <p:cNvPr id="1" name=""/>
        <p:cNvGrpSpPr/>
        <p:nvPr/>
      </p:nvGrpSpPr>
      <p:grpSpPr>
        <a:xfrm>
          <a:off x="0" y="0"/>
          <a:ext cx="0" cy="0"/>
          <a:chOff x="0" y="0"/>
          <a:chExt cx="0" cy="0"/>
        </a:xfrm>
      </p:grpSpPr>
      <p:pic>
        <p:nvPicPr>
          <p:cNvPr id="6" name="Picture 15" descr="MS-apo_W"/>
          <p:cNvPicPr>
            <a:picLocks noChangeAspect="1" noChangeArrowheads="1"/>
          </p:cNvPicPr>
          <p:nvPr/>
        </p:nvPicPr>
        <p:blipFill>
          <a:blip r:embed="rId2" cstate="print">
            <a:lum bright="-100000" contrast="100000"/>
            <a:extLst>
              <a:ext uri="{28A0092B-C50C-407E-A947-70E740481C1C}">
                <a14:useLocalDpi xmlns:a14="http://schemas.microsoft.com/office/drawing/2010/main" val="0"/>
              </a:ext>
            </a:extLst>
          </a:blip>
          <a:srcRect b="-74626"/>
          <a:stretch>
            <a:fillRect/>
          </a:stretch>
        </p:blipFill>
        <p:spPr bwMode="auto">
          <a:xfrm>
            <a:off x="501650" y="5446448"/>
            <a:ext cx="2027238" cy="2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9"/>
          <p:cNvSpPr>
            <a:spLocks noGrp="1"/>
          </p:cNvSpPr>
          <p:nvPr>
            <p:ph type="body" sz="quarter" idx="10"/>
          </p:nvPr>
        </p:nvSpPr>
        <p:spPr>
          <a:xfrm>
            <a:off x="463742" y="3391005"/>
            <a:ext cx="4176712" cy="323102"/>
          </a:xfrm>
        </p:spPr>
        <p:txBody>
          <a:bodyPr/>
          <a:lstStyle>
            <a:lvl1pPr marL="0" indent="0">
              <a:buNone/>
              <a:defRPr sz="2333">
                <a:solidFill>
                  <a:schemeClr val="bg2"/>
                </a:solidFill>
              </a:defRPr>
            </a:lvl1pPr>
          </a:lstStyle>
          <a:p>
            <a:pPr lvl="0"/>
            <a:r>
              <a:rPr lang="ru-RU"/>
              <a:t>Образец текста</a:t>
            </a:r>
          </a:p>
        </p:txBody>
      </p:sp>
      <p:sp>
        <p:nvSpPr>
          <p:cNvPr id="5" name="Title 1"/>
          <p:cNvSpPr>
            <a:spLocks noGrp="1"/>
          </p:cNvSpPr>
          <p:nvPr>
            <p:ph type="title"/>
          </p:nvPr>
        </p:nvSpPr>
        <p:spPr>
          <a:xfrm>
            <a:off x="454561" y="1358229"/>
            <a:ext cx="4753778" cy="461601"/>
          </a:xfrm>
          <a:noFill/>
          <a:ln w="9525">
            <a:noFill/>
            <a:miter lim="800000"/>
            <a:headEnd/>
            <a:tailEnd/>
          </a:ln>
        </p:spPr>
        <p:txBody>
          <a:bodyPr anchor="b"/>
          <a:lstStyle>
            <a:lvl1pPr>
              <a:defRPr lang="en-US" sz="3333" dirty="0">
                <a:solidFill>
                  <a:schemeClr val="bg1"/>
                </a:solidFill>
                <a:effectLst/>
                <a:latin typeface="+mj-lt"/>
                <a:ea typeface="+mj-ea"/>
                <a:cs typeface="+mj-cs"/>
              </a:defRPr>
            </a:lvl1pPr>
          </a:lstStyle>
          <a:p>
            <a:r>
              <a:rPr lang="ru-RU"/>
              <a:t>Образец заголовка</a:t>
            </a:r>
            <a:endParaRPr lang="en-US" dirty="0"/>
          </a:p>
        </p:txBody>
      </p:sp>
    </p:spTree>
    <p:extLst>
      <p:ext uri="{BB962C8B-B14F-4D97-AF65-F5344CB8AC3E}">
        <p14:creationId xmlns:p14="http://schemas.microsoft.com/office/powerpoint/2010/main" val="1827188382"/>
      </p:ext>
    </p:extLst>
  </p:cSld>
  <p:clrMapOvr>
    <a:masterClrMapping/>
  </p:clrMapOvr>
  <p:transition>
    <p:fade/>
  </p:transition>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381000" y="191823"/>
            <a:ext cx="8382000" cy="664797"/>
          </a:xfrm>
        </p:spPr>
        <p:txBody>
          <a:bodyPr/>
          <a:lstStyle/>
          <a:p>
            <a:r>
              <a:rPr lang="ru-RU"/>
              <a:t>Образец заголовка</a:t>
            </a:r>
            <a:endParaRPr lang="en-US" dirty="0"/>
          </a:p>
        </p:txBody>
      </p:sp>
      <p:sp>
        <p:nvSpPr>
          <p:cNvPr id="3" name="Content Placeholder 2"/>
          <p:cNvSpPr>
            <a:spLocks noGrp="1"/>
          </p:cNvSpPr>
          <p:nvPr>
            <p:ph idx="1"/>
          </p:nvPr>
        </p:nvSpPr>
        <p:spPr>
          <a:xfrm>
            <a:off x="381000" y="1177396"/>
            <a:ext cx="8382000" cy="3801004"/>
          </a:xfrm>
        </p:spPr>
        <p:txBody>
          <a:bodyPr>
            <a:no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4186109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457201" y="304800"/>
            <a:ext cx="8321675" cy="461665"/>
          </a:xfrm>
          <a:noFill/>
          <a:ln w="9525">
            <a:noFill/>
            <a:miter lim="800000"/>
            <a:headEnd/>
            <a:tailEnd/>
          </a:ln>
        </p:spPr>
        <p:txBody>
          <a:bodyPr/>
          <a:lstStyle>
            <a:lvl1pPr>
              <a:defRPr lang="en-US" sz="3333" dirty="0">
                <a:solidFill>
                  <a:schemeClr val="bg1"/>
                </a:solidFill>
                <a:effectLst/>
                <a:latin typeface="+mj-lt"/>
                <a:ea typeface="+mj-ea"/>
                <a:cs typeface="+mj-cs"/>
              </a:defRPr>
            </a:lvl1pPr>
          </a:lstStyle>
          <a:p>
            <a:pPr lvl="0"/>
            <a:r>
              <a:rPr lang="ru-RU"/>
              <a:t>Образец заголовка</a:t>
            </a:r>
            <a:endParaRPr lang="en-US" dirty="0"/>
          </a:p>
        </p:txBody>
      </p:sp>
      <p:sp>
        <p:nvSpPr>
          <p:cNvPr id="3" name="Content Placeholder 2"/>
          <p:cNvSpPr>
            <a:spLocks noGrp="1"/>
          </p:cNvSpPr>
          <p:nvPr>
            <p:ph idx="1"/>
          </p:nvPr>
        </p:nvSpPr>
        <p:spPr>
          <a:xfrm>
            <a:off x="457200" y="1403430"/>
            <a:ext cx="8320088" cy="1657057"/>
          </a:xfr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1255524645"/>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5" name="Picture 15" descr="MS-apo_W"/>
          <p:cNvPicPr>
            <a:picLocks noChangeAspect="1" noChangeArrowheads="1"/>
          </p:cNvPicPr>
          <p:nvPr/>
        </p:nvPicPr>
        <p:blipFill>
          <a:blip r:embed="rId2" cstate="print">
            <a:lum bright="-100000" contrast="100000"/>
            <a:extLst>
              <a:ext uri="{28A0092B-C50C-407E-A947-70E740481C1C}">
                <a14:useLocalDpi xmlns:a14="http://schemas.microsoft.com/office/drawing/2010/main" val="0"/>
              </a:ext>
            </a:extLst>
          </a:blip>
          <a:srcRect b="-74626"/>
          <a:stretch>
            <a:fillRect/>
          </a:stretch>
        </p:blipFill>
        <p:spPr bwMode="auto">
          <a:xfrm>
            <a:off x="501650" y="5446448"/>
            <a:ext cx="2027238" cy="2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1" y="304800"/>
            <a:ext cx="8321675" cy="461601"/>
          </a:xfrm>
        </p:spPr>
        <p:txBody>
          <a:bodyPr/>
          <a:lstStyle>
            <a:lvl1pPr>
              <a:defRPr lang="en-US" sz="3333" dirty="0" smtClean="0">
                <a:solidFill>
                  <a:schemeClr val="bg1"/>
                </a:solidFill>
                <a:effectLst/>
                <a:latin typeface="+mj-lt"/>
                <a:ea typeface="+mj-ea"/>
                <a:cs typeface="+mj-cs"/>
              </a:defRPr>
            </a:lvl1pPr>
          </a:lstStyle>
          <a:p>
            <a:r>
              <a:rPr lang="ru-RU"/>
              <a:t>Образец заголовка</a:t>
            </a:r>
            <a:endParaRPr lang="en-US" dirty="0"/>
          </a:p>
        </p:txBody>
      </p:sp>
      <p:sp>
        <p:nvSpPr>
          <p:cNvPr id="3" name="Content Placeholder 2"/>
          <p:cNvSpPr>
            <a:spLocks noGrp="1"/>
          </p:cNvSpPr>
          <p:nvPr>
            <p:ph sz="half" idx="1"/>
          </p:nvPr>
        </p:nvSpPr>
        <p:spPr>
          <a:xfrm>
            <a:off x="478564" y="1482696"/>
            <a:ext cx="4017236" cy="1495218"/>
          </a:xfrm>
        </p:spPr>
        <p:txBody>
          <a:bodyPr/>
          <a:lstStyle>
            <a:lvl1pPr>
              <a:defRPr sz="1833">
                <a:effectLst/>
              </a:defRPr>
            </a:lvl1pPr>
            <a:lvl2pPr>
              <a:defRPr sz="1500">
                <a:effectLst/>
              </a:defRPr>
            </a:lvl2pPr>
            <a:lvl3pPr>
              <a:defRPr sz="1500">
                <a:effectLst/>
              </a:defRPr>
            </a:lvl3pPr>
            <a:lvl4pPr>
              <a:defRPr sz="1500">
                <a:effectLst/>
              </a:defRPr>
            </a:lvl4pPr>
            <a:lvl5pPr>
              <a:defRPr sz="1500">
                <a:effectLst/>
              </a:defRPr>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48200" y="1482696"/>
            <a:ext cx="4129088" cy="1495218"/>
          </a:xfrm>
        </p:spPr>
        <p:txBody>
          <a:bodyPr/>
          <a:lstStyle>
            <a:lvl1pPr>
              <a:defRPr sz="1833">
                <a:effectLst/>
              </a:defRPr>
            </a:lvl1pPr>
            <a:lvl2pPr>
              <a:defRPr sz="1500">
                <a:effectLst/>
              </a:defRPr>
            </a:lvl2pPr>
            <a:lvl3pPr>
              <a:defRPr sz="1500">
                <a:effectLst/>
              </a:defRPr>
            </a:lvl3pPr>
            <a:lvl4pPr>
              <a:defRPr sz="1500">
                <a:effectLst/>
              </a:defRPr>
            </a:lvl4pPr>
            <a:lvl5pPr>
              <a:defRPr sz="1500">
                <a:effectLst/>
              </a:defRPr>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3372114969"/>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ri-column">
    <p:spTree>
      <p:nvGrpSpPr>
        <p:cNvPr id="1" name=""/>
        <p:cNvGrpSpPr/>
        <p:nvPr/>
      </p:nvGrpSpPr>
      <p:grpSpPr>
        <a:xfrm>
          <a:off x="0" y="0"/>
          <a:ext cx="0" cy="0"/>
          <a:chOff x="0" y="0"/>
          <a:chExt cx="0" cy="0"/>
        </a:xfrm>
      </p:grpSpPr>
      <p:pic>
        <p:nvPicPr>
          <p:cNvPr id="6" name="Picture 15" descr="MS-apo_W"/>
          <p:cNvPicPr>
            <a:picLocks noChangeAspect="1" noChangeArrowheads="1"/>
          </p:cNvPicPr>
          <p:nvPr/>
        </p:nvPicPr>
        <p:blipFill>
          <a:blip r:embed="rId2" cstate="print">
            <a:lum bright="-100000" contrast="100000"/>
            <a:extLst>
              <a:ext uri="{28A0092B-C50C-407E-A947-70E740481C1C}">
                <a14:useLocalDpi xmlns:a14="http://schemas.microsoft.com/office/drawing/2010/main" val="0"/>
              </a:ext>
            </a:extLst>
          </a:blip>
          <a:srcRect b="-74626"/>
          <a:stretch>
            <a:fillRect/>
          </a:stretch>
        </p:blipFill>
        <p:spPr bwMode="auto">
          <a:xfrm>
            <a:off x="501650" y="5446448"/>
            <a:ext cx="2027238" cy="2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1" y="304800"/>
            <a:ext cx="8321675" cy="461601"/>
          </a:xfrm>
        </p:spPr>
        <p:txBody>
          <a:bodyPr/>
          <a:lstStyle>
            <a:lvl1pPr>
              <a:defRPr lang="en-US" sz="3333" dirty="0" smtClean="0">
                <a:solidFill>
                  <a:schemeClr val="bg1"/>
                </a:solidFill>
                <a:effectLst/>
                <a:latin typeface="+mj-lt"/>
                <a:ea typeface="+mj-ea"/>
                <a:cs typeface="+mj-cs"/>
              </a:defRPr>
            </a:lvl1pPr>
          </a:lstStyle>
          <a:p>
            <a:r>
              <a:rPr lang="ru-RU"/>
              <a:t>Образец заголовка</a:t>
            </a:r>
            <a:endParaRPr lang="en-US" dirty="0"/>
          </a:p>
        </p:txBody>
      </p:sp>
      <p:sp>
        <p:nvSpPr>
          <p:cNvPr id="3" name="Content Placeholder 2"/>
          <p:cNvSpPr>
            <a:spLocks noGrp="1"/>
          </p:cNvSpPr>
          <p:nvPr>
            <p:ph sz="half" idx="1"/>
          </p:nvPr>
        </p:nvSpPr>
        <p:spPr>
          <a:xfrm>
            <a:off x="632389" y="1780612"/>
            <a:ext cx="2375731" cy="1356525"/>
          </a:xfrm>
        </p:spPr>
        <p:txBody>
          <a:bodyPr/>
          <a:lstStyle>
            <a:lvl1pPr marL="191816" indent="-191816">
              <a:defRPr sz="1500">
                <a:effectLst/>
              </a:defRPr>
            </a:lvl1pPr>
            <a:lvl2pPr marL="334685" indent="-142869">
              <a:defRPr sz="1333">
                <a:effectLst/>
              </a:defRPr>
            </a:lvl2pPr>
            <a:lvl3pPr marL="571477" indent="-193138">
              <a:defRPr sz="1333">
                <a:effectLst/>
              </a:defRPr>
            </a:lvl3pPr>
            <a:lvl4pPr marL="761970" indent="-191816">
              <a:defRPr sz="1333">
                <a:effectLst/>
              </a:defRPr>
            </a:lvl4pPr>
            <a:lvl5pPr marL="761970" indent="7937">
              <a:buNone/>
              <a:defRPr sz="1333">
                <a:effectLst/>
              </a:defRPr>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9" name="Content Placeholder 3"/>
          <p:cNvSpPr>
            <a:spLocks noGrp="1"/>
          </p:cNvSpPr>
          <p:nvPr>
            <p:ph sz="half" idx="2"/>
          </p:nvPr>
        </p:nvSpPr>
        <p:spPr>
          <a:xfrm>
            <a:off x="3367044" y="1780612"/>
            <a:ext cx="2375731" cy="1356525"/>
          </a:xfrm>
        </p:spPr>
        <p:txBody>
          <a:bodyPr/>
          <a:lstStyle>
            <a:lvl1pPr marL="191816" indent="-191816">
              <a:defRPr sz="1500">
                <a:effectLst/>
              </a:defRPr>
            </a:lvl1pPr>
            <a:lvl2pPr marL="384954" indent="-191816">
              <a:defRPr sz="1333">
                <a:effectLst/>
              </a:defRPr>
            </a:lvl2pPr>
            <a:lvl3pPr marL="571477" indent="-193138">
              <a:defRPr sz="1333">
                <a:effectLst/>
              </a:defRPr>
            </a:lvl3pPr>
            <a:lvl4pPr marL="763293" indent="-190492">
              <a:defRPr sz="1333">
                <a:effectLst/>
              </a:defRPr>
            </a:lvl4pPr>
            <a:lvl5pPr marL="956431" indent="-187847">
              <a:defRPr sz="1333">
                <a:effectLst/>
              </a:defRPr>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0" name="Content Placeholder 3"/>
          <p:cNvSpPr>
            <a:spLocks noGrp="1"/>
          </p:cNvSpPr>
          <p:nvPr>
            <p:ph sz="half" idx="10"/>
          </p:nvPr>
        </p:nvSpPr>
        <p:spPr>
          <a:xfrm>
            <a:off x="6161519" y="1780612"/>
            <a:ext cx="2451219" cy="1356525"/>
          </a:xfrm>
        </p:spPr>
        <p:txBody>
          <a:bodyPr/>
          <a:lstStyle>
            <a:lvl1pPr marL="191816" indent="-191816">
              <a:defRPr sz="1500">
                <a:effectLst/>
              </a:defRPr>
            </a:lvl1pPr>
            <a:lvl2pPr marL="384954" indent="-191816">
              <a:defRPr sz="1333">
                <a:effectLst/>
              </a:defRPr>
            </a:lvl2pPr>
            <a:lvl3pPr marL="571477" indent="-193138">
              <a:defRPr sz="1333">
                <a:effectLst/>
              </a:defRPr>
            </a:lvl3pPr>
            <a:lvl4pPr marL="763293" indent="-190492">
              <a:defRPr sz="1333">
                <a:effectLst/>
              </a:defRPr>
            </a:lvl4pPr>
            <a:lvl5pPr marL="956431" indent="-187847">
              <a:defRPr sz="1333">
                <a:effectLst/>
              </a:defRPr>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4096452400"/>
      </p:ext>
    </p:extLst>
  </p:cSld>
  <p:clrMapOvr>
    <a:masterClrMapping/>
  </p:clrMapOvr>
  <p:transition>
    <p:fade/>
  </p:transition>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7" name="Picture 15" descr="MS-apo_W"/>
          <p:cNvPicPr>
            <a:picLocks noChangeAspect="1" noChangeArrowheads="1"/>
          </p:cNvPicPr>
          <p:nvPr/>
        </p:nvPicPr>
        <p:blipFill>
          <a:blip r:embed="rId2" cstate="print">
            <a:lum bright="-100000" contrast="100000"/>
            <a:extLst>
              <a:ext uri="{28A0092B-C50C-407E-A947-70E740481C1C}">
                <a14:useLocalDpi xmlns:a14="http://schemas.microsoft.com/office/drawing/2010/main" val="0"/>
              </a:ext>
            </a:extLst>
          </a:blip>
          <a:srcRect b="-74626"/>
          <a:stretch>
            <a:fillRect/>
          </a:stretch>
        </p:blipFill>
        <p:spPr bwMode="auto">
          <a:xfrm>
            <a:off x="501650" y="5446448"/>
            <a:ext cx="2027238" cy="2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04800"/>
            <a:ext cx="8229600" cy="461601"/>
          </a:xfrm>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457200" y="1535397"/>
            <a:ext cx="4040188" cy="276999"/>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ru-RU"/>
              <a:t>Образец текста</a:t>
            </a:r>
          </a:p>
        </p:txBody>
      </p:sp>
      <p:sp>
        <p:nvSpPr>
          <p:cNvPr id="4" name="Content Placeholder 3"/>
          <p:cNvSpPr>
            <a:spLocks noGrp="1"/>
          </p:cNvSpPr>
          <p:nvPr>
            <p:ph sz="half" idx="2"/>
          </p:nvPr>
        </p:nvSpPr>
        <p:spPr>
          <a:xfrm>
            <a:off x="457200" y="1812396"/>
            <a:ext cx="4040188" cy="1495218"/>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Text Placeholder 4"/>
          <p:cNvSpPr>
            <a:spLocks noGrp="1"/>
          </p:cNvSpPr>
          <p:nvPr>
            <p:ph type="body" sz="quarter" idx="3"/>
          </p:nvPr>
        </p:nvSpPr>
        <p:spPr>
          <a:xfrm>
            <a:off x="4645026" y="1535397"/>
            <a:ext cx="4041775" cy="276999"/>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ru-RU"/>
              <a:t>Образец текста</a:t>
            </a:r>
          </a:p>
        </p:txBody>
      </p:sp>
      <p:sp>
        <p:nvSpPr>
          <p:cNvPr id="6" name="Content Placeholder 5"/>
          <p:cNvSpPr>
            <a:spLocks noGrp="1"/>
          </p:cNvSpPr>
          <p:nvPr>
            <p:ph sz="quarter" idx="4"/>
          </p:nvPr>
        </p:nvSpPr>
        <p:spPr>
          <a:xfrm>
            <a:off x="4645026" y="1812396"/>
            <a:ext cx="4041775" cy="1495218"/>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extLst>
      <p:ext uri="{BB962C8B-B14F-4D97-AF65-F5344CB8AC3E}">
        <p14:creationId xmlns:p14="http://schemas.microsoft.com/office/powerpoint/2010/main" val="1511967824"/>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3" name="Picture 15" descr="MS-apo_W"/>
          <p:cNvPicPr>
            <a:picLocks noChangeAspect="1" noChangeArrowheads="1"/>
          </p:cNvPicPr>
          <p:nvPr/>
        </p:nvPicPr>
        <p:blipFill>
          <a:blip r:embed="rId2" cstate="print">
            <a:lum bright="-100000" contrast="100000"/>
            <a:extLst>
              <a:ext uri="{28A0092B-C50C-407E-A947-70E740481C1C}">
                <a14:useLocalDpi xmlns:a14="http://schemas.microsoft.com/office/drawing/2010/main" val="0"/>
              </a:ext>
            </a:extLst>
          </a:blip>
          <a:srcRect b="-74626"/>
          <a:stretch>
            <a:fillRect/>
          </a:stretch>
        </p:blipFill>
        <p:spPr bwMode="auto">
          <a:xfrm>
            <a:off x="501650" y="5446448"/>
            <a:ext cx="2027238" cy="2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1" y="304800"/>
            <a:ext cx="8321675" cy="507832"/>
          </a:xfrm>
          <a:noFill/>
          <a:ln w="9525">
            <a:noFill/>
            <a:miter lim="800000"/>
            <a:headEnd/>
            <a:tailEnd/>
          </a:ln>
        </p:spPr>
        <p:txBody>
          <a:bodyPr>
            <a:noAutofit/>
          </a:bodyPr>
          <a:lstStyle>
            <a:lvl1pPr>
              <a:defRPr lang="en-US" sz="3333" dirty="0">
                <a:solidFill>
                  <a:schemeClr val="bg1"/>
                </a:solidFill>
                <a:effectLst/>
                <a:latin typeface="+mj-lt"/>
                <a:ea typeface="+mj-ea"/>
                <a:cs typeface="+mj-cs"/>
              </a:defRPr>
            </a:lvl1pPr>
          </a:lstStyle>
          <a:p>
            <a:pPr lvl="0"/>
            <a:r>
              <a:rPr lang="ru-RU"/>
              <a:t>Образец заголовка</a:t>
            </a:r>
            <a:endParaRPr lang="en-US" dirty="0"/>
          </a:p>
        </p:txBody>
      </p:sp>
    </p:spTree>
    <p:extLst>
      <p:ext uri="{BB962C8B-B14F-4D97-AF65-F5344CB8AC3E}">
        <p14:creationId xmlns:p14="http://schemas.microsoft.com/office/powerpoint/2010/main" val="3697815964"/>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2" descr="C:\Users\Serbin_12387\Desktop\images.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88225" y="217207"/>
            <a:ext cx="2314575"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8435155"/>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TextBox 3"/>
          <p:cNvSpPr txBox="1">
            <a:spLocks noChangeArrowheads="1"/>
          </p:cNvSpPr>
          <p:nvPr/>
        </p:nvSpPr>
        <p:spPr bwMode="auto">
          <a:xfrm>
            <a:off x="6067426" y="5334000"/>
            <a:ext cx="29257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US" sz="1000">
                <a:solidFill>
                  <a:srgbClr val="FFFFFF"/>
                </a:solidFill>
                <a:latin typeface="Segoe"/>
              </a:rPr>
              <a:t>|    </a:t>
            </a:r>
            <a:fld id="{9F035F31-28CE-4412-86D0-57FB1DC81DF2}" type="slidenum">
              <a:rPr lang="en-US" sz="1000">
                <a:solidFill>
                  <a:srgbClr val="FFFFFF"/>
                </a:solidFill>
                <a:latin typeface="Segoe"/>
              </a:rPr>
              <a:pPr algn="r" eaLnBrk="1" hangingPunct="1"/>
              <a:t>‹#›</a:t>
            </a:fld>
            <a:endParaRPr lang="en-US" sz="1000">
              <a:solidFill>
                <a:srgbClr val="FFFFFF"/>
              </a:solidFill>
              <a:latin typeface="Segoe"/>
            </a:endParaRPr>
          </a:p>
        </p:txBody>
      </p:sp>
      <p:pic>
        <p:nvPicPr>
          <p:cNvPr id="6" name="Picture 15" descr="MS-apo_W"/>
          <p:cNvPicPr>
            <a:picLocks noChangeAspect="1" noChangeArrowheads="1"/>
          </p:cNvPicPr>
          <p:nvPr/>
        </p:nvPicPr>
        <p:blipFill>
          <a:blip r:embed="rId2" cstate="print">
            <a:extLst>
              <a:ext uri="{28A0092B-C50C-407E-A947-70E740481C1C}">
                <a14:useLocalDpi xmlns:a14="http://schemas.microsoft.com/office/drawing/2010/main" val="0"/>
              </a:ext>
            </a:extLst>
          </a:blip>
          <a:srcRect b="-74626"/>
          <a:stretch>
            <a:fillRect/>
          </a:stretch>
        </p:blipFill>
        <p:spPr bwMode="auto">
          <a:xfrm>
            <a:off x="423864" y="5446448"/>
            <a:ext cx="2027237" cy="2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Because its everybody's business_T1Logo.png"/>
          <p:cNvPicPr>
            <a:picLocks noChangeAspect="1"/>
          </p:cNvPicPr>
          <p:nvPr/>
        </p:nvPicPr>
        <p:blipFill>
          <a:blip r:embed="rId3" cstate="print">
            <a:lum bright="100000"/>
            <a:extLst>
              <a:ext uri="{28A0092B-C50C-407E-A947-70E740481C1C}">
                <a14:useLocalDpi xmlns:a14="http://schemas.microsoft.com/office/drawing/2010/main" val="0"/>
              </a:ext>
            </a:extLst>
          </a:blip>
          <a:srcRect/>
          <a:stretch>
            <a:fillRect/>
          </a:stretch>
        </p:blipFill>
        <p:spPr bwMode="auto">
          <a:xfrm>
            <a:off x="6959601" y="5380303"/>
            <a:ext cx="1489075" cy="210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241885"/>
            <a:ext cx="5486400" cy="230897"/>
          </a:xfrm>
        </p:spPr>
        <p:txBody>
          <a:bodyPr anchor="b"/>
          <a:lstStyle>
            <a:lvl1pPr algn="l">
              <a:defRPr sz="1667" b="1"/>
            </a:lvl1pPr>
          </a:lstStyle>
          <a:p>
            <a:r>
              <a:rPr lang="ru-RU"/>
              <a:t>Образец заголовка</a:t>
            </a:r>
            <a:endParaRPr lang="en-US"/>
          </a:p>
        </p:txBody>
      </p:sp>
      <p:sp>
        <p:nvSpPr>
          <p:cNvPr id="3" name="Picture Placeholder 2"/>
          <p:cNvSpPr>
            <a:spLocks noGrp="1"/>
          </p:cNvSpPr>
          <p:nvPr>
            <p:ph type="pic" idx="1"/>
          </p:nvPr>
        </p:nvSpPr>
        <p:spPr>
          <a:xfrm>
            <a:off x="1792288" y="510646"/>
            <a:ext cx="5486400" cy="461729"/>
          </a:xfrm>
        </p:spPr>
        <p:txBody>
          <a:bodyPr lIns="91440" tIns="45720" rIns="91440" bIns="45720"/>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pPr lvl="0"/>
            <a:r>
              <a:rPr lang="ru-RU" noProof="0"/>
              <a:t>Вставка рисунка</a:t>
            </a:r>
            <a:endParaRPr lang="en-US" noProof="0" dirty="0"/>
          </a:p>
        </p:txBody>
      </p:sp>
      <p:sp>
        <p:nvSpPr>
          <p:cNvPr id="4" name="Text Placeholder 3"/>
          <p:cNvSpPr>
            <a:spLocks noGrp="1"/>
          </p:cNvSpPr>
          <p:nvPr>
            <p:ph type="body" sz="half" idx="2"/>
          </p:nvPr>
        </p:nvSpPr>
        <p:spPr>
          <a:xfrm>
            <a:off x="1792288" y="4472782"/>
            <a:ext cx="5486400" cy="161647"/>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ru-RU"/>
              <a:t>Образец текста</a:t>
            </a:r>
          </a:p>
        </p:txBody>
      </p:sp>
    </p:spTree>
    <p:extLst>
      <p:ext uri="{BB962C8B-B14F-4D97-AF65-F5344CB8AC3E}">
        <p14:creationId xmlns:p14="http://schemas.microsoft.com/office/powerpoint/2010/main" val="3359903216"/>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6" name="Rounded Rectangle 2"/>
          <p:cNvSpPr/>
          <p:nvPr/>
        </p:nvSpPr>
        <p:spPr>
          <a:xfrm>
            <a:off x="6056313" y="1320271"/>
            <a:ext cx="2559050" cy="3653896"/>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457200"/>
          <a:lstStyle/>
          <a:p>
            <a:pPr>
              <a:spcAft>
                <a:spcPts val="500"/>
              </a:spcAft>
              <a:buClr>
                <a:srgbClr val="A00E18"/>
              </a:buClr>
              <a:defRPr/>
            </a:pPr>
            <a:endParaRPr lang="en-US" dirty="0">
              <a:solidFill>
                <a:srgbClr val="FFFFFF"/>
              </a:solidFill>
            </a:endParaRPr>
          </a:p>
        </p:txBody>
      </p:sp>
      <p:sp>
        <p:nvSpPr>
          <p:cNvPr id="7" name="Rounded Rectangle 3"/>
          <p:cNvSpPr/>
          <p:nvPr/>
        </p:nvSpPr>
        <p:spPr>
          <a:xfrm>
            <a:off x="3282950" y="1314979"/>
            <a:ext cx="2560638" cy="3659188"/>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457200"/>
          <a:lstStyle/>
          <a:p>
            <a:pPr>
              <a:spcAft>
                <a:spcPts val="500"/>
              </a:spcAft>
              <a:buClr>
                <a:srgbClr val="A00E18"/>
              </a:buClr>
              <a:defRPr/>
            </a:pPr>
            <a:endParaRPr lang="en-US" dirty="0">
              <a:solidFill>
                <a:srgbClr val="FFFFFF"/>
              </a:solidFill>
            </a:endParaRPr>
          </a:p>
        </p:txBody>
      </p:sp>
      <p:sp>
        <p:nvSpPr>
          <p:cNvPr id="8" name="Rounded Rectangle 4"/>
          <p:cNvSpPr/>
          <p:nvPr/>
        </p:nvSpPr>
        <p:spPr>
          <a:xfrm>
            <a:off x="509589" y="1314979"/>
            <a:ext cx="2560637" cy="3659188"/>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457200"/>
          <a:lstStyle/>
          <a:p>
            <a:pPr>
              <a:spcAft>
                <a:spcPts val="500"/>
              </a:spcAft>
              <a:buClr>
                <a:srgbClr val="A00E18"/>
              </a:buClr>
              <a:defRPr/>
            </a:pPr>
            <a:endParaRPr lang="en-US" dirty="0">
              <a:solidFill>
                <a:srgbClr val="FFFFFF"/>
              </a:solidFill>
            </a:endParaRPr>
          </a:p>
        </p:txBody>
      </p:sp>
      <p:sp>
        <p:nvSpPr>
          <p:cNvPr id="9" name="Round Same Side Corner Rectangle 5"/>
          <p:cNvSpPr/>
          <p:nvPr/>
        </p:nvSpPr>
        <p:spPr>
          <a:xfrm>
            <a:off x="509589" y="1304396"/>
            <a:ext cx="2568575" cy="362479"/>
          </a:xfrm>
          <a:prstGeom prst="round2SameRect">
            <a:avLst/>
          </a:prstGeom>
          <a:gradFill>
            <a:gsLst>
              <a:gs pos="0">
                <a:srgbClr val="266DB1"/>
              </a:gs>
              <a:gs pos="100000">
                <a:srgbClr val="1D5285"/>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0" name="Round Same Side Corner Rectangle 6"/>
          <p:cNvSpPr/>
          <p:nvPr/>
        </p:nvSpPr>
        <p:spPr>
          <a:xfrm>
            <a:off x="3282950" y="1304396"/>
            <a:ext cx="2560638" cy="362479"/>
          </a:xfrm>
          <a:prstGeom prst="round2SameRect">
            <a:avLst/>
          </a:prstGeom>
          <a:gradFill>
            <a:gsLst>
              <a:gs pos="0">
                <a:schemeClr val="bg1"/>
              </a:gs>
              <a:gs pos="100000">
                <a:schemeClr val="bg1">
                  <a:lumMod val="75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1" name="Round Same Side Corner Rectangle 7"/>
          <p:cNvSpPr/>
          <p:nvPr/>
        </p:nvSpPr>
        <p:spPr>
          <a:xfrm>
            <a:off x="6056313" y="1304396"/>
            <a:ext cx="2559050" cy="362479"/>
          </a:xfrm>
          <a:prstGeom prst="round2SameRect">
            <a:avLst/>
          </a:prstGeom>
          <a:gradFill>
            <a:gsLst>
              <a:gs pos="0">
                <a:schemeClr val="tx2">
                  <a:lumMod val="75000"/>
                </a:schemeClr>
              </a:gs>
              <a:gs pos="100000">
                <a:schemeClr val="tx2">
                  <a:lumMod val="50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2" name="TextBox 11"/>
          <p:cNvSpPr txBox="1"/>
          <p:nvPr/>
        </p:nvSpPr>
        <p:spPr>
          <a:xfrm>
            <a:off x="509588" y="1346729"/>
            <a:ext cx="2570162"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a:solidFill>
                  <a:srgbClr val="FFFFFF"/>
                </a:solidFill>
                <a:latin typeface="Segoe"/>
              </a:rPr>
              <a:t>ITEM 1</a:t>
            </a:r>
            <a:endParaRPr lang="en-US" dirty="0">
              <a:solidFill>
                <a:srgbClr val="FFFFFF"/>
              </a:solidFill>
              <a:latin typeface="Segoe"/>
            </a:endParaRPr>
          </a:p>
        </p:txBody>
      </p:sp>
      <p:sp>
        <p:nvSpPr>
          <p:cNvPr id="16" name="TextBox 15"/>
          <p:cNvSpPr txBox="1"/>
          <p:nvPr/>
        </p:nvSpPr>
        <p:spPr>
          <a:xfrm>
            <a:off x="3278189" y="1346729"/>
            <a:ext cx="2562225"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a:solidFill>
                  <a:srgbClr val="FFFFFF"/>
                </a:solidFill>
                <a:latin typeface="Segoe"/>
              </a:rPr>
              <a:t>ITEM 2</a:t>
            </a:r>
          </a:p>
        </p:txBody>
      </p:sp>
      <p:sp>
        <p:nvSpPr>
          <p:cNvPr id="17" name="TextBox 16"/>
          <p:cNvSpPr txBox="1"/>
          <p:nvPr/>
        </p:nvSpPr>
        <p:spPr>
          <a:xfrm>
            <a:off x="6056314" y="1346729"/>
            <a:ext cx="2562225"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a:solidFill>
                  <a:srgbClr val="FFFFFF"/>
                </a:solidFill>
                <a:latin typeface="Segoe"/>
              </a:rPr>
              <a:t>ITEM 3</a:t>
            </a:r>
            <a:endParaRPr lang="en-US" dirty="0">
              <a:solidFill>
                <a:srgbClr val="FFFFFF"/>
              </a:solidFill>
              <a:latin typeface="Segoe"/>
            </a:endParaRPr>
          </a:p>
        </p:txBody>
      </p:sp>
      <p:pic>
        <p:nvPicPr>
          <p:cNvPr id="18" name="Picture 15" descr="MS-apo_W"/>
          <p:cNvPicPr>
            <a:picLocks noChangeAspect="1" noChangeArrowheads="1"/>
          </p:cNvPicPr>
          <p:nvPr/>
        </p:nvPicPr>
        <p:blipFill>
          <a:blip r:embed="rId2" cstate="print">
            <a:lum bright="-100000" contrast="100000"/>
            <a:extLst>
              <a:ext uri="{28A0092B-C50C-407E-A947-70E740481C1C}">
                <a14:useLocalDpi xmlns:a14="http://schemas.microsoft.com/office/drawing/2010/main" val="0"/>
              </a:ext>
            </a:extLst>
          </a:blip>
          <a:srcRect b="-74626"/>
          <a:stretch>
            <a:fillRect/>
          </a:stretch>
        </p:blipFill>
        <p:spPr bwMode="auto">
          <a:xfrm>
            <a:off x="501650" y="5446448"/>
            <a:ext cx="2027238" cy="2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ru-RU"/>
              <a:t>Образец заголовка</a:t>
            </a:r>
            <a:endParaRPr lang="en-US"/>
          </a:p>
        </p:txBody>
      </p:sp>
      <p:sp>
        <p:nvSpPr>
          <p:cNvPr id="13" name="Content Placeholder 15"/>
          <p:cNvSpPr>
            <a:spLocks noGrp="1"/>
          </p:cNvSpPr>
          <p:nvPr>
            <p:ph sz="half" idx="1"/>
          </p:nvPr>
        </p:nvSpPr>
        <p:spPr>
          <a:xfrm>
            <a:off x="632389" y="1886714"/>
            <a:ext cx="2375731" cy="207749"/>
          </a:xfrm>
        </p:spPr>
        <p:txBody>
          <a:bodyPr/>
          <a:lstStyle>
            <a:lvl1pPr>
              <a:defRPr sz="1500"/>
            </a:lvl1pPr>
          </a:lstStyle>
          <a:p>
            <a:pPr lvl="0"/>
            <a:r>
              <a:rPr lang="ru-RU"/>
              <a:t>Образец текста</a:t>
            </a:r>
          </a:p>
        </p:txBody>
      </p:sp>
      <p:sp>
        <p:nvSpPr>
          <p:cNvPr id="14" name="Content Placeholder 16"/>
          <p:cNvSpPr>
            <a:spLocks noGrp="1"/>
          </p:cNvSpPr>
          <p:nvPr>
            <p:ph sz="half" idx="2"/>
          </p:nvPr>
        </p:nvSpPr>
        <p:spPr>
          <a:xfrm>
            <a:off x="3367044" y="1886714"/>
            <a:ext cx="2375731" cy="207749"/>
          </a:xfrm>
        </p:spPr>
        <p:txBody>
          <a:bodyPr/>
          <a:lstStyle>
            <a:lvl1pPr>
              <a:defRPr sz="1500"/>
            </a:lvl1pPr>
          </a:lstStyle>
          <a:p>
            <a:pPr lvl="0"/>
            <a:r>
              <a:rPr lang="ru-RU"/>
              <a:t>Образец текста</a:t>
            </a:r>
          </a:p>
        </p:txBody>
      </p:sp>
      <p:sp>
        <p:nvSpPr>
          <p:cNvPr id="15" name="Content Placeholder 17"/>
          <p:cNvSpPr>
            <a:spLocks noGrp="1"/>
          </p:cNvSpPr>
          <p:nvPr>
            <p:ph sz="half" idx="10"/>
          </p:nvPr>
        </p:nvSpPr>
        <p:spPr>
          <a:xfrm>
            <a:off x="6161519" y="1886714"/>
            <a:ext cx="2451219" cy="207749"/>
          </a:xfrm>
        </p:spPr>
        <p:txBody>
          <a:bodyPr/>
          <a:lstStyle>
            <a:lvl1pPr>
              <a:defRPr sz="1500"/>
            </a:lvl1pPr>
          </a:lstStyle>
          <a:p>
            <a:pPr lvl="0"/>
            <a:r>
              <a:rPr lang="ru-RU"/>
              <a:t>Образец текста</a:t>
            </a:r>
          </a:p>
        </p:txBody>
      </p:sp>
    </p:spTree>
    <p:extLst>
      <p:ext uri="{BB962C8B-B14F-4D97-AF65-F5344CB8AC3E}">
        <p14:creationId xmlns:p14="http://schemas.microsoft.com/office/powerpoint/2010/main" val="197118727"/>
      </p:ext>
    </p:extLst>
  </p:cSld>
  <p:clrMapOvr>
    <a:masterClrMapping/>
  </p:clrMapOvr>
  <p:transition>
    <p:fade/>
  </p:transition>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pic>
        <p:nvPicPr>
          <p:cNvPr id="4" name="Picture 7" descr="nwtwork.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00" y="-22490"/>
            <a:ext cx="7219950" cy="5361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descr="MS-apo_W"/>
          <p:cNvPicPr>
            <a:picLocks noChangeAspect="1" noChangeArrowheads="1"/>
          </p:cNvPicPr>
          <p:nvPr/>
        </p:nvPicPr>
        <p:blipFill>
          <a:blip r:embed="rId3" cstate="print">
            <a:lum bright="-100000" contrast="100000"/>
            <a:extLst>
              <a:ext uri="{28A0092B-C50C-407E-A947-70E740481C1C}">
                <a14:useLocalDpi xmlns:a14="http://schemas.microsoft.com/office/drawing/2010/main" val="0"/>
              </a:ext>
            </a:extLst>
          </a:blip>
          <a:srcRect b="-74626"/>
          <a:stretch>
            <a:fillRect/>
          </a:stretch>
        </p:blipFill>
        <p:spPr bwMode="auto">
          <a:xfrm>
            <a:off x="501650" y="5446448"/>
            <a:ext cx="2027238" cy="2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3"/>
          <p:cNvSpPr>
            <a:spLocks noGrp="1"/>
          </p:cNvSpPr>
          <p:nvPr>
            <p:ph type="body" sz="quarter" idx="10"/>
          </p:nvPr>
        </p:nvSpPr>
        <p:spPr>
          <a:xfrm>
            <a:off x="2851616" y="3997474"/>
            <a:ext cx="5760720" cy="914400"/>
          </a:xfrm>
        </p:spPr>
        <p:txBody>
          <a:bodyPr>
            <a:noAutofit/>
          </a:bodyPr>
          <a:lstStyle>
            <a:lvl1pPr algn="r">
              <a:buFontTx/>
              <a:buNone/>
              <a:defRPr sz="2667">
                <a:solidFill>
                  <a:schemeClr val="bg1"/>
                </a:solidFill>
              </a:defRPr>
            </a:lvl1pPr>
          </a:lstStyle>
          <a:p>
            <a:pPr lvl="0"/>
            <a:r>
              <a:rPr lang="ru-RU"/>
              <a:t>Образец текста</a:t>
            </a:r>
          </a:p>
        </p:txBody>
      </p:sp>
      <p:sp>
        <p:nvSpPr>
          <p:cNvPr id="5" name="Text Placeholder 3"/>
          <p:cNvSpPr>
            <a:spLocks noGrp="1"/>
          </p:cNvSpPr>
          <p:nvPr>
            <p:ph type="body" sz="quarter" idx="11"/>
          </p:nvPr>
        </p:nvSpPr>
        <p:spPr>
          <a:xfrm>
            <a:off x="2862502" y="3244545"/>
            <a:ext cx="5760720" cy="661911"/>
          </a:xfrm>
        </p:spPr>
        <p:txBody>
          <a:bodyPr>
            <a:noAutofit/>
          </a:bodyPr>
          <a:lstStyle>
            <a:lvl1pPr algn="r">
              <a:buFontTx/>
              <a:buNone/>
              <a:defRPr sz="5000">
                <a:solidFill>
                  <a:schemeClr val="tx2">
                    <a:lumMod val="25000"/>
                  </a:schemeClr>
                </a:solidFill>
              </a:defRPr>
            </a:lvl1pPr>
          </a:lstStyle>
          <a:p>
            <a:pPr lvl="0"/>
            <a:r>
              <a:rPr lang="ru-RU"/>
              <a:t>Образец текста</a:t>
            </a:r>
          </a:p>
        </p:txBody>
      </p:sp>
    </p:spTree>
    <p:extLst>
      <p:ext uri="{BB962C8B-B14F-4D97-AF65-F5344CB8AC3E}">
        <p14:creationId xmlns:p14="http://schemas.microsoft.com/office/powerpoint/2010/main" val="1663196488"/>
      </p:ext>
    </p:extLst>
  </p:cSld>
  <p:clrMapOvr>
    <a:masterClrMapping/>
  </p:clrMapOvr>
  <p:transition>
    <p:fade/>
  </p:transition>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Microsoft slide">
    <p:spTree>
      <p:nvGrpSpPr>
        <p:cNvPr id="1" name=""/>
        <p:cNvGrpSpPr/>
        <p:nvPr/>
      </p:nvGrpSpPr>
      <p:grpSpPr>
        <a:xfrm>
          <a:off x="0" y="0"/>
          <a:ext cx="0" cy="0"/>
          <a:chOff x="0" y="0"/>
          <a:chExt cx="0" cy="0"/>
        </a:xfrm>
      </p:grpSpPr>
      <p:pic>
        <p:nvPicPr>
          <p:cNvPr id="2" name="Picture 1" descr="ms-logo-YPOP-BR.png"/>
          <p:cNvPicPr>
            <a:picLocks noChangeAspect="1"/>
          </p:cNvPicPr>
          <p:nvPr/>
        </p:nvPicPr>
        <p:blipFill>
          <a:blip r:embed="rId2" cstate="print">
            <a:lum bright="-100000"/>
            <a:extLst>
              <a:ext uri="{28A0092B-C50C-407E-A947-70E740481C1C}">
                <a14:useLocalDpi xmlns:a14="http://schemas.microsoft.com/office/drawing/2010/main" val="0"/>
              </a:ext>
            </a:extLst>
          </a:blip>
          <a:srcRect/>
          <a:stretch>
            <a:fillRect/>
          </a:stretch>
        </p:blipFill>
        <p:spPr bwMode="auto">
          <a:xfrm>
            <a:off x="1676401" y="2043907"/>
            <a:ext cx="5630863" cy="908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3"/>
          <p:cNvSpPr txBox="1">
            <a:spLocks noChangeArrowheads="1"/>
          </p:cNvSpPr>
          <p:nvPr/>
        </p:nvSpPr>
        <p:spPr bwMode="blackWhite">
          <a:xfrm>
            <a:off x="381000" y="5069417"/>
            <a:ext cx="8382000" cy="435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76188" tIns="38094" rIns="76188" bIns="38094">
            <a:spAutoFit/>
          </a:bodyPr>
          <a:lstStyle>
            <a:lvl1pPr defTabSz="912813" eaLnBrk="0" hangingPunct="0">
              <a:defRPr>
                <a:solidFill>
                  <a:schemeClr val="tx1"/>
                </a:solidFill>
                <a:latin typeface="Arial" pitchFamily="34" charset="0"/>
              </a:defRPr>
            </a:lvl1pPr>
            <a:lvl2pPr marL="742950" indent="-285750" defTabSz="912813" eaLnBrk="0" hangingPunct="0">
              <a:defRPr>
                <a:solidFill>
                  <a:schemeClr val="tx1"/>
                </a:solidFill>
                <a:latin typeface="Arial" pitchFamily="34" charset="0"/>
              </a:defRPr>
            </a:lvl2pPr>
            <a:lvl3pPr marL="1143000" indent="-228600" defTabSz="912813" eaLnBrk="0" hangingPunct="0">
              <a:defRPr>
                <a:solidFill>
                  <a:schemeClr val="tx1"/>
                </a:solidFill>
                <a:latin typeface="Arial" pitchFamily="34" charset="0"/>
              </a:defRPr>
            </a:lvl3pPr>
            <a:lvl4pPr marL="1600200" indent="-228600" defTabSz="912813" eaLnBrk="0" hangingPunct="0">
              <a:defRPr>
                <a:solidFill>
                  <a:schemeClr val="tx1"/>
                </a:solidFill>
                <a:latin typeface="Arial" pitchFamily="34" charset="0"/>
              </a:defRPr>
            </a:lvl4pPr>
            <a:lvl5pPr marL="2057400" indent="-228600" defTabSz="912813" eaLnBrk="0" hangingPunct="0">
              <a:defRPr>
                <a:solidFill>
                  <a:schemeClr val="tx1"/>
                </a:solidFill>
                <a:latin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defRPr>
            </a:lvl9pPr>
          </a:lstStyle>
          <a:p>
            <a:pPr algn="ctr"/>
            <a:r>
              <a:rPr lang="en-US" sz="583">
                <a:solidFill>
                  <a:srgbClr val="000000"/>
                </a:solidFill>
                <a:latin typeface="Segoe"/>
                <a:cs typeface="Arial" pitchFamily="34" charset="0"/>
              </a:rPr>
              <a:t>© 2009 Microsoft Corporation. All rights reserved. Microsoft, Windows, Windows Vista and other product names are or may be registered trademarks and/or trademarks in the U.S. and/or other countries.</a:t>
            </a:r>
          </a:p>
          <a:p>
            <a:pPr algn="ctr"/>
            <a:r>
              <a:rPr lang="en-US" sz="583">
                <a:solidFill>
                  <a:srgbClr val="000000"/>
                </a:solidFill>
                <a:latin typeface="Segoe"/>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83">
                <a:solidFill>
                  <a:srgbClr val="000000"/>
                </a:solidFill>
                <a:latin typeface="Segoe"/>
                <a:cs typeface="Arial" pitchFamily="34" charset="0"/>
              </a:rPr>
            </a:br>
            <a:r>
              <a:rPr lang="en-US" sz="583">
                <a:solidFill>
                  <a:srgbClr val="000000"/>
                </a:solidFill>
                <a:latin typeface="Segoe"/>
                <a:cs typeface="Arial" pitchFamily="34" charset="0"/>
              </a:rPr>
              <a:t>MICROSOFT MAKES NO WARRANTIES, EXPRESS, IMPLIED OR STATUTORY, AS TO THE INFORMATION IN THIS PRESENTATION.</a:t>
            </a:r>
          </a:p>
        </p:txBody>
      </p:sp>
    </p:spTree>
    <p:extLst>
      <p:ext uri="{BB962C8B-B14F-4D97-AF65-F5344CB8AC3E}">
        <p14:creationId xmlns:p14="http://schemas.microsoft.com/office/powerpoint/2010/main" val="2047679462"/>
      </p:ext>
    </p:extLst>
  </p:cSld>
  <p:clrMapOvr>
    <a:masterClrMapping/>
  </p:clrMapOvr>
  <p:transition>
    <p:fade/>
  </p:transition>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381000" y="191823"/>
            <a:ext cx="8382000" cy="664797"/>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381000" y="1176294"/>
            <a:ext cx="4114800" cy="177484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48200" y="1176294"/>
            <a:ext cx="4114800" cy="177484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4141022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1_Agenda">
    <p:spTree>
      <p:nvGrpSpPr>
        <p:cNvPr id="1" name=""/>
        <p:cNvGrpSpPr/>
        <p:nvPr/>
      </p:nvGrpSpPr>
      <p:grpSpPr>
        <a:xfrm>
          <a:off x="0" y="0"/>
          <a:ext cx="0" cy="0"/>
          <a:chOff x="0" y="0"/>
          <a:chExt cx="0" cy="0"/>
        </a:xfrm>
      </p:grpSpPr>
      <p:pic>
        <p:nvPicPr>
          <p:cNvPr id="4" name="Picture 15" descr="MS-apo_W"/>
          <p:cNvPicPr>
            <a:picLocks noChangeAspect="1" noChangeArrowheads="1"/>
          </p:cNvPicPr>
          <p:nvPr/>
        </p:nvPicPr>
        <p:blipFill>
          <a:blip r:embed="rId2" cstate="print">
            <a:lum bright="-100000" contrast="100000"/>
            <a:extLst>
              <a:ext uri="{28A0092B-C50C-407E-A947-70E740481C1C}">
                <a14:useLocalDpi xmlns:a14="http://schemas.microsoft.com/office/drawing/2010/main" val="0"/>
              </a:ext>
            </a:extLst>
          </a:blip>
          <a:srcRect b="-74626"/>
          <a:stretch>
            <a:fillRect/>
          </a:stretch>
        </p:blipFill>
        <p:spPr bwMode="auto">
          <a:xfrm>
            <a:off x="501650" y="5446448"/>
            <a:ext cx="2027238" cy="2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a:spLocks noGrp="1"/>
          </p:cNvSpPr>
          <p:nvPr>
            <p:ph type="title"/>
          </p:nvPr>
        </p:nvSpPr>
        <p:spPr>
          <a:xfrm>
            <a:off x="457201" y="304800"/>
            <a:ext cx="8321675" cy="507832"/>
          </a:xfrm>
          <a:noFill/>
          <a:ln w="9525">
            <a:noFill/>
            <a:miter lim="800000"/>
            <a:headEnd/>
            <a:tailEnd/>
          </a:ln>
        </p:spPr>
        <p:txBody>
          <a:bodyPr>
            <a:noAutofit/>
          </a:bodyPr>
          <a:lstStyle>
            <a:lvl1pPr>
              <a:defRPr lang="en-US" sz="3167" dirty="0">
                <a:solidFill>
                  <a:schemeClr val="bg1"/>
                </a:solidFill>
                <a:effectLst/>
                <a:latin typeface="+mj-lt"/>
                <a:ea typeface="+mj-ea"/>
                <a:cs typeface="+mj-cs"/>
              </a:defRPr>
            </a:lvl1pPr>
          </a:lstStyle>
          <a:p>
            <a:pPr lvl="0"/>
            <a:r>
              <a:rPr lang="ru-RU"/>
              <a:t>Образец заголовка</a:t>
            </a:r>
            <a:endParaRPr lang="en-US" dirty="0"/>
          </a:p>
        </p:txBody>
      </p:sp>
      <p:sp>
        <p:nvSpPr>
          <p:cNvPr id="13" name="Content Placeholder 2"/>
          <p:cNvSpPr>
            <a:spLocks noGrp="1"/>
          </p:cNvSpPr>
          <p:nvPr>
            <p:ph idx="1"/>
          </p:nvPr>
        </p:nvSpPr>
        <p:spPr>
          <a:xfrm>
            <a:off x="457200" y="1143000"/>
            <a:ext cx="8320088" cy="1657057"/>
          </a:xfr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517305194"/>
      </p:ext>
    </p:extLst>
  </p:cSld>
  <p:clrMapOvr>
    <a:masterClrMapping/>
  </p:clrMapOvr>
  <p:transition>
    <p:fade/>
  </p:transition>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775355"/>
            <a:ext cx="7772400" cy="461601"/>
          </a:xfrm>
        </p:spPr>
        <p:txBody>
          <a:bodyPr/>
          <a:lstStyle/>
          <a:p>
            <a:r>
              <a:rPr lang="ru-RU"/>
              <a:t>Образец заголовка</a:t>
            </a:r>
          </a:p>
        </p:txBody>
      </p:sp>
      <p:sp>
        <p:nvSpPr>
          <p:cNvPr id="3" name="Подзаголовок 2"/>
          <p:cNvSpPr>
            <a:spLocks noGrp="1"/>
          </p:cNvSpPr>
          <p:nvPr>
            <p:ph type="subTitle" idx="1"/>
          </p:nvPr>
        </p:nvSpPr>
        <p:spPr>
          <a:xfrm>
            <a:off x="1371600" y="3238500"/>
            <a:ext cx="6400800" cy="323102"/>
          </a:xfrm>
        </p:spPr>
        <p:txBody>
          <a:bodyPr/>
          <a:lstStyle>
            <a:lvl1pPr marL="0" indent="0" algn="ctr">
              <a:buNone/>
              <a:defRPr>
                <a:solidFill>
                  <a:schemeClr val="tx1">
                    <a:tint val="75000"/>
                  </a:schemeClr>
                </a:solidFill>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a:xfrm>
            <a:off x="457200" y="5296959"/>
            <a:ext cx="2133600" cy="304271"/>
          </a:xfrm>
          <a:prstGeom prst="rect">
            <a:avLst/>
          </a:prstGeom>
        </p:spPr>
        <p:txBody>
          <a:bodyPr/>
          <a:lstStyle>
            <a:lvl1pPr>
              <a:defRPr>
                <a:latin typeface="Arial" charset="0"/>
              </a:defRPr>
            </a:lvl1pPr>
          </a:lstStyle>
          <a:p>
            <a:pPr>
              <a:defRPr/>
            </a:pPr>
            <a:fld id="{B01AAC43-2BCE-48DB-89F6-18AD5968068B}" type="datetimeFigureOut">
              <a:rPr lang="ru-RU">
                <a:solidFill>
                  <a:srgbClr val="FFFFFF"/>
                </a:solidFill>
              </a:rPr>
              <a:pPr>
                <a:defRPr/>
              </a:pPr>
              <a:t>09.07.2019</a:t>
            </a:fld>
            <a:endParaRPr lang="ru-RU">
              <a:solidFill>
                <a:srgbClr val="FFFFFF"/>
              </a:solidFill>
            </a:endParaRPr>
          </a:p>
        </p:txBody>
      </p:sp>
      <p:sp>
        <p:nvSpPr>
          <p:cNvPr id="5" name="Нижний колонтитул 4"/>
          <p:cNvSpPr>
            <a:spLocks noGrp="1"/>
          </p:cNvSpPr>
          <p:nvPr>
            <p:ph type="ftr" sz="quarter" idx="11"/>
          </p:nvPr>
        </p:nvSpPr>
        <p:spPr>
          <a:xfrm>
            <a:off x="3124200" y="5296959"/>
            <a:ext cx="2895600" cy="304271"/>
          </a:xfrm>
          <a:prstGeom prst="rect">
            <a:avLst/>
          </a:prstGeom>
        </p:spPr>
        <p:txBody>
          <a:bodyPr/>
          <a:lstStyle>
            <a:lvl1pPr>
              <a:defRPr>
                <a:latin typeface="Arial" charset="0"/>
              </a:defRPr>
            </a:lvl1pPr>
          </a:lstStyle>
          <a:p>
            <a:pPr>
              <a:defRPr/>
            </a:pPr>
            <a:endParaRPr lang="ru-RU">
              <a:solidFill>
                <a:srgbClr val="FFFFFF"/>
              </a:solidFill>
            </a:endParaRPr>
          </a:p>
        </p:txBody>
      </p:sp>
      <p:sp>
        <p:nvSpPr>
          <p:cNvPr id="6" name="Номер слайда 5"/>
          <p:cNvSpPr>
            <a:spLocks noGrp="1"/>
          </p:cNvSpPr>
          <p:nvPr>
            <p:ph type="sldNum" sz="quarter" idx="12"/>
          </p:nvPr>
        </p:nvSpPr>
        <p:spPr>
          <a:xfrm>
            <a:off x="6553200" y="5296959"/>
            <a:ext cx="2133600" cy="304271"/>
          </a:xfrm>
          <a:prstGeom prst="rect">
            <a:avLst/>
          </a:prstGeom>
        </p:spPr>
        <p:txBody>
          <a:bodyPr/>
          <a:lstStyle>
            <a:lvl1pPr>
              <a:defRPr>
                <a:latin typeface="Arial" charset="0"/>
              </a:defRPr>
            </a:lvl1pPr>
          </a:lstStyle>
          <a:p>
            <a:pPr>
              <a:defRPr/>
            </a:pPr>
            <a:fld id="{D05416C6-C363-4D4B-A821-3F6056A058DE}"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23267837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1_Hidden slide">
    <p:bg bwMode="black">
      <p:bgPr>
        <a:gradFill>
          <a:gsLst>
            <a:gs pos="0">
              <a:srgbClr val="000000"/>
            </a:gs>
            <a:gs pos="20000">
              <a:schemeClr val="tx2">
                <a:lumMod val="10000"/>
              </a:schemeClr>
            </a:gs>
            <a:gs pos="50000">
              <a:schemeClr val="bg2">
                <a:lumMod val="85000"/>
                <a:lumOff val="15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ru-RU"/>
              <a:t>Образец заголовка</a:t>
            </a:r>
            <a:endParaRPr lang="en-US" dirty="0"/>
          </a:p>
        </p:txBody>
      </p:sp>
      <p:sp>
        <p:nvSpPr>
          <p:cNvPr id="6" name="Text Placeholder 5"/>
          <p:cNvSpPr>
            <a:spLocks noGrp="1"/>
          </p:cNvSpPr>
          <p:nvPr>
            <p:ph type="body" sz="quarter" idx="10"/>
          </p:nvPr>
        </p:nvSpPr>
        <p:spPr bwMode="white">
          <a:xfrm>
            <a:off x="381000" y="1176294"/>
            <a:ext cx="8382000" cy="1957459"/>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3570130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1">
    <p:spTree>
      <p:nvGrpSpPr>
        <p:cNvPr id="1" name=""/>
        <p:cNvGrpSpPr/>
        <p:nvPr/>
      </p:nvGrpSpPr>
      <p:grpSpPr>
        <a:xfrm>
          <a:off x="0" y="0"/>
          <a:ext cx="0" cy="0"/>
          <a:chOff x="0" y="0"/>
          <a:chExt cx="0" cy="0"/>
        </a:xfrm>
      </p:grpSpPr>
      <p:cxnSp>
        <p:nvCxnSpPr>
          <p:cNvPr id="4" name="Straight Connector 13"/>
          <p:cNvCxnSpPr/>
          <p:nvPr/>
        </p:nvCxnSpPr>
        <p:spPr bwMode="auto">
          <a:xfrm>
            <a:off x="1" y="977636"/>
            <a:ext cx="4130675" cy="1323"/>
          </a:xfrm>
          <a:prstGeom prst="line">
            <a:avLst/>
          </a:prstGeom>
          <a:noFill/>
          <a:ln w="9525" cap="flat" cmpd="sng" algn="ctr">
            <a:solidFill>
              <a:schemeClr val="tx1">
                <a:lumMod val="65000"/>
              </a:schemeClr>
            </a:solidFill>
            <a:prstDash val="solid"/>
            <a:round/>
            <a:headEnd type="none" w="med" len="med"/>
            <a:tailEnd type="none" w="med" len="med"/>
          </a:ln>
          <a:effectLst/>
        </p:spPr>
      </p:cxnSp>
      <p:pic>
        <p:nvPicPr>
          <p:cNvPr id="5" name="Picture 5" descr="slide_1.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832" y="1383771"/>
            <a:ext cx="6084168" cy="4499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3"/>
          <p:cNvSpPr>
            <a:spLocks noGrp="1"/>
          </p:cNvSpPr>
          <p:nvPr>
            <p:ph type="ctrTitle"/>
          </p:nvPr>
        </p:nvSpPr>
        <p:spPr>
          <a:xfrm>
            <a:off x="436882" y="618574"/>
            <a:ext cx="3718559" cy="290849"/>
          </a:xfrm>
        </p:spPr>
        <p:txBody>
          <a:bodyPr/>
          <a:lstStyle>
            <a:lvl1pPr>
              <a:defRPr sz="2100"/>
            </a:lvl1pPr>
          </a:lstStyle>
          <a:p>
            <a:r>
              <a:rPr lang="ru-RU"/>
              <a:t>Образец заголовка</a:t>
            </a:r>
            <a:endParaRPr lang="en-US" dirty="0"/>
          </a:p>
        </p:txBody>
      </p:sp>
      <p:sp>
        <p:nvSpPr>
          <p:cNvPr id="11" name="Subtitle 6"/>
          <p:cNvSpPr>
            <a:spLocks noGrp="1"/>
          </p:cNvSpPr>
          <p:nvPr>
            <p:ph type="subTitle" idx="1"/>
          </p:nvPr>
        </p:nvSpPr>
        <p:spPr>
          <a:xfrm>
            <a:off x="436880" y="1114536"/>
            <a:ext cx="3698240" cy="830997"/>
          </a:xfrm>
        </p:spPr>
        <p:txBody>
          <a:bodyPr/>
          <a:lstStyle>
            <a:lvl1pPr marL="0">
              <a:spcAft>
                <a:spcPts val="0"/>
              </a:spcAft>
              <a:buNone/>
              <a:defRPr sz="3000" baseline="0"/>
            </a:lvl1pPr>
          </a:lstStyle>
          <a:p>
            <a:r>
              <a:rPr lang="ru-RU"/>
              <a:t>Образец подзаголовка</a:t>
            </a:r>
            <a:endParaRPr lang="en-US" dirty="0"/>
          </a:p>
        </p:txBody>
      </p:sp>
    </p:spTree>
    <p:extLst>
      <p:ext uri="{BB962C8B-B14F-4D97-AF65-F5344CB8AC3E}">
        <p14:creationId xmlns:p14="http://schemas.microsoft.com/office/powerpoint/2010/main" val="34246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2_Agenda">
    <p:spTree>
      <p:nvGrpSpPr>
        <p:cNvPr id="1" name=""/>
        <p:cNvGrpSpPr/>
        <p:nvPr/>
      </p:nvGrpSpPr>
      <p:grpSpPr>
        <a:xfrm>
          <a:off x="0" y="0"/>
          <a:ext cx="0" cy="0"/>
          <a:chOff x="0" y="0"/>
          <a:chExt cx="0" cy="0"/>
        </a:xfrm>
      </p:grpSpPr>
      <p:pic>
        <p:nvPicPr>
          <p:cNvPr id="4" name="Picture 6" descr="agenda_option_3 copy.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7984" y="0"/>
            <a:ext cx="4716017" cy="4074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a:spLocks noGrp="1"/>
          </p:cNvSpPr>
          <p:nvPr>
            <p:ph type="title"/>
          </p:nvPr>
        </p:nvSpPr>
        <p:spPr>
          <a:xfrm>
            <a:off x="457201" y="304800"/>
            <a:ext cx="8321675" cy="507832"/>
          </a:xfrm>
          <a:noFill/>
          <a:ln w="9525">
            <a:noFill/>
            <a:miter lim="800000"/>
            <a:headEnd/>
            <a:tailEnd/>
          </a:ln>
        </p:spPr>
        <p:txBody>
          <a:bodyPr>
            <a:noAutofit/>
          </a:bodyPr>
          <a:lstStyle>
            <a:lvl1pPr>
              <a:defRPr lang="en-US" sz="4000" dirty="0">
                <a:solidFill>
                  <a:schemeClr val="bg1"/>
                </a:solidFill>
                <a:effectLst/>
                <a:latin typeface="+mj-lt"/>
                <a:ea typeface="+mj-ea"/>
                <a:cs typeface="+mj-cs"/>
              </a:defRPr>
            </a:lvl1pPr>
          </a:lstStyle>
          <a:p>
            <a:pPr lvl="0"/>
            <a:r>
              <a:rPr lang="ru-RU"/>
              <a:t>Образец заголовка</a:t>
            </a:r>
            <a:endParaRPr lang="en-US" dirty="0"/>
          </a:p>
        </p:txBody>
      </p:sp>
      <p:sp>
        <p:nvSpPr>
          <p:cNvPr id="13" name="Content Placeholder 2"/>
          <p:cNvSpPr>
            <a:spLocks noGrp="1"/>
          </p:cNvSpPr>
          <p:nvPr>
            <p:ph idx="1"/>
          </p:nvPr>
        </p:nvSpPr>
        <p:spPr>
          <a:xfrm>
            <a:off x="457200" y="1143000"/>
            <a:ext cx="8320088" cy="1957459"/>
          </a:xfr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818518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ransition">
    <p:spTree>
      <p:nvGrpSpPr>
        <p:cNvPr id="1" name=""/>
        <p:cNvGrpSpPr/>
        <p:nvPr/>
      </p:nvGrpSpPr>
      <p:grpSpPr>
        <a:xfrm>
          <a:off x="0" y="0"/>
          <a:ext cx="0" cy="0"/>
          <a:chOff x="0" y="0"/>
          <a:chExt cx="0" cy="0"/>
        </a:xfrm>
      </p:grpSpPr>
      <p:pic>
        <p:nvPicPr>
          <p:cNvPr id="6" name="Picture 15" descr="MS-apo_W"/>
          <p:cNvPicPr>
            <a:picLocks noChangeAspect="1" noChangeArrowheads="1"/>
          </p:cNvPicPr>
          <p:nvPr/>
        </p:nvPicPr>
        <p:blipFill>
          <a:blip r:embed="rId2" cstate="print">
            <a:lum bright="-100000" contrast="100000"/>
            <a:extLst>
              <a:ext uri="{28A0092B-C50C-407E-A947-70E740481C1C}">
                <a14:useLocalDpi xmlns:a14="http://schemas.microsoft.com/office/drawing/2010/main" val="0"/>
              </a:ext>
            </a:extLst>
          </a:blip>
          <a:srcRect b="-74626"/>
          <a:stretch>
            <a:fillRect/>
          </a:stretch>
        </p:blipFill>
        <p:spPr bwMode="auto">
          <a:xfrm>
            <a:off x="501650" y="5446448"/>
            <a:ext cx="2027238" cy="2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9"/>
          <p:cNvSpPr>
            <a:spLocks noGrp="1"/>
          </p:cNvSpPr>
          <p:nvPr>
            <p:ph type="body" sz="quarter" idx="10"/>
          </p:nvPr>
        </p:nvSpPr>
        <p:spPr>
          <a:xfrm>
            <a:off x="463742" y="3391005"/>
            <a:ext cx="4176712" cy="387798"/>
          </a:xfrm>
        </p:spPr>
        <p:txBody>
          <a:bodyPr/>
          <a:lstStyle>
            <a:lvl1pPr marL="0" indent="0">
              <a:buNone/>
              <a:defRPr sz="2800">
                <a:solidFill>
                  <a:schemeClr val="bg2"/>
                </a:solidFill>
              </a:defRPr>
            </a:lvl1pPr>
          </a:lstStyle>
          <a:p>
            <a:pPr lvl="0"/>
            <a:r>
              <a:rPr lang="ru-RU"/>
              <a:t>Образец текста</a:t>
            </a:r>
          </a:p>
        </p:txBody>
      </p:sp>
      <p:sp>
        <p:nvSpPr>
          <p:cNvPr id="5" name="Title 1"/>
          <p:cNvSpPr>
            <a:spLocks noGrp="1"/>
          </p:cNvSpPr>
          <p:nvPr>
            <p:ph type="title"/>
          </p:nvPr>
        </p:nvSpPr>
        <p:spPr>
          <a:xfrm>
            <a:off x="454561" y="1265832"/>
            <a:ext cx="4753778" cy="553998"/>
          </a:xfrm>
          <a:noFill/>
          <a:ln w="9525">
            <a:noFill/>
            <a:miter lim="800000"/>
            <a:headEnd/>
            <a:tailEnd/>
          </a:ln>
        </p:spPr>
        <p:txBody>
          <a:bodyPr anchor="b"/>
          <a:lstStyle>
            <a:lvl1pPr>
              <a:defRPr lang="en-US" sz="4000" dirty="0">
                <a:solidFill>
                  <a:schemeClr val="bg1"/>
                </a:solidFill>
                <a:effectLst/>
                <a:latin typeface="+mj-lt"/>
                <a:ea typeface="+mj-ea"/>
                <a:cs typeface="+mj-cs"/>
              </a:defRPr>
            </a:lvl1pPr>
          </a:lstStyle>
          <a:p>
            <a:r>
              <a:rPr lang="ru-RU"/>
              <a:t>Образец заголовка</a:t>
            </a:r>
            <a:endParaRPr lang="en-US" dirty="0"/>
          </a:p>
        </p:txBody>
      </p:sp>
    </p:spTree>
    <p:extLst>
      <p:ext uri="{BB962C8B-B14F-4D97-AF65-F5344CB8AC3E}">
        <p14:creationId xmlns:p14="http://schemas.microsoft.com/office/powerpoint/2010/main" val="3596579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457201" y="304800"/>
            <a:ext cx="8321675" cy="553998"/>
          </a:xfrm>
          <a:noFill/>
          <a:ln w="9525">
            <a:noFill/>
            <a:miter lim="800000"/>
            <a:headEnd/>
            <a:tailEnd/>
          </a:ln>
        </p:spPr>
        <p:txBody>
          <a:bodyPr/>
          <a:lstStyle>
            <a:lvl1pPr>
              <a:defRPr lang="en-US" sz="4000" dirty="0">
                <a:solidFill>
                  <a:schemeClr val="bg1"/>
                </a:solidFill>
                <a:effectLst/>
                <a:latin typeface="+mj-lt"/>
                <a:ea typeface="+mj-ea"/>
                <a:cs typeface="+mj-cs"/>
              </a:defRPr>
            </a:lvl1pPr>
          </a:lstStyle>
          <a:p>
            <a:pPr lvl="0"/>
            <a:r>
              <a:rPr lang="ru-RU"/>
              <a:t>Образец заголовка</a:t>
            </a:r>
            <a:endParaRPr lang="en-US" dirty="0"/>
          </a:p>
        </p:txBody>
      </p:sp>
      <p:sp>
        <p:nvSpPr>
          <p:cNvPr id="3" name="Content Placeholder 2"/>
          <p:cNvSpPr>
            <a:spLocks noGrp="1"/>
          </p:cNvSpPr>
          <p:nvPr>
            <p:ph idx="1"/>
          </p:nvPr>
        </p:nvSpPr>
        <p:spPr>
          <a:xfrm>
            <a:off x="457200" y="1403430"/>
            <a:ext cx="8320088" cy="1957459"/>
          </a:xfr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3042292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5" name="Picture 15" descr="MS-apo_W"/>
          <p:cNvPicPr>
            <a:picLocks noChangeAspect="1" noChangeArrowheads="1"/>
          </p:cNvPicPr>
          <p:nvPr/>
        </p:nvPicPr>
        <p:blipFill>
          <a:blip r:embed="rId2" cstate="print">
            <a:lum bright="-100000" contrast="100000"/>
            <a:extLst>
              <a:ext uri="{28A0092B-C50C-407E-A947-70E740481C1C}">
                <a14:useLocalDpi xmlns:a14="http://schemas.microsoft.com/office/drawing/2010/main" val="0"/>
              </a:ext>
            </a:extLst>
          </a:blip>
          <a:srcRect b="-74626"/>
          <a:stretch>
            <a:fillRect/>
          </a:stretch>
        </p:blipFill>
        <p:spPr bwMode="auto">
          <a:xfrm>
            <a:off x="501650" y="5446448"/>
            <a:ext cx="2027238" cy="2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1" y="304800"/>
            <a:ext cx="8321675" cy="553998"/>
          </a:xfrm>
        </p:spPr>
        <p:txBody>
          <a:bodyPr/>
          <a:lstStyle>
            <a:lvl1pPr>
              <a:defRPr lang="en-US" sz="4000" dirty="0" smtClean="0">
                <a:solidFill>
                  <a:schemeClr val="bg1"/>
                </a:solidFill>
                <a:effectLst/>
                <a:latin typeface="+mj-lt"/>
                <a:ea typeface="+mj-ea"/>
                <a:cs typeface="+mj-cs"/>
              </a:defRPr>
            </a:lvl1pPr>
          </a:lstStyle>
          <a:p>
            <a:r>
              <a:rPr lang="ru-RU"/>
              <a:t>Образец заголовка</a:t>
            </a:r>
            <a:endParaRPr lang="en-US" dirty="0"/>
          </a:p>
        </p:txBody>
      </p:sp>
      <p:sp>
        <p:nvSpPr>
          <p:cNvPr id="3" name="Content Placeholder 2"/>
          <p:cNvSpPr>
            <a:spLocks noGrp="1"/>
          </p:cNvSpPr>
          <p:nvPr>
            <p:ph sz="half" idx="1"/>
          </p:nvPr>
        </p:nvSpPr>
        <p:spPr>
          <a:xfrm>
            <a:off x="478564" y="1482696"/>
            <a:ext cx="4017236" cy="1763560"/>
          </a:xfrm>
        </p:spPr>
        <p:txBody>
          <a:bodyPr/>
          <a:lstStyle>
            <a:lvl1pPr>
              <a:defRPr sz="2200">
                <a:effectLst/>
              </a:defRPr>
            </a:lvl1pPr>
            <a:lvl2pPr>
              <a:defRPr sz="1800">
                <a:effectLst/>
              </a:defRPr>
            </a:lvl2pPr>
            <a:lvl3pPr>
              <a:defRPr sz="18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48200" y="1482696"/>
            <a:ext cx="4129088" cy="1763560"/>
          </a:xfrm>
        </p:spPr>
        <p:txBody>
          <a:bodyPr/>
          <a:lstStyle>
            <a:lvl1pPr>
              <a:defRPr sz="2200">
                <a:effectLst/>
              </a:defRPr>
            </a:lvl1pPr>
            <a:lvl2pPr>
              <a:defRPr sz="1800">
                <a:effectLst/>
              </a:defRPr>
            </a:lvl2pPr>
            <a:lvl3pPr>
              <a:defRPr sz="18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1216388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ri-column">
    <p:spTree>
      <p:nvGrpSpPr>
        <p:cNvPr id="1" name=""/>
        <p:cNvGrpSpPr/>
        <p:nvPr/>
      </p:nvGrpSpPr>
      <p:grpSpPr>
        <a:xfrm>
          <a:off x="0" y="0"/>
          <a:ext cx="0" cy="0"/>
          <a:chOff x="0" y="0"/>
          <a:chExt cx="0" cy="0"/>
        </a:xfrm>
      </p:grpSpPr>
      <p:pic>
        <p:nvPicPr>
          <p:cNvPr id="6" name="Picture 15" descr="MS-apo_W"/>
          <p:cNvPicPr>
            <a:picLocks noChangeAspect="1" noChangeArrowheads="1"/>
          </p:cNvPicPr>
          <p:nvPr/>
        </p:nvPicPr>
        <p:blipFill>
          <a:blip r:embed="rId2" cstate="print">
            <a:lum bright="-100000" contrast="100000"/>
            <a:extLst>
              <a:ext uri="{28A0092B-C50C-407E-A947-70E740481C1C}">
                <a14:useLocalDpi xmlns:a14="http://schemas.microsoft.com/office/drawing/2010/main" val="0"/>
              </a:ext>
            </a:extLst>
          </a:blip>
          <a:srcRect b="-74626"/>
          <a:stretch>
            <a:fillRect/>
          </a:stretch>
        </p:blipFill>
        <p:spPr bwMode="auto">
          <a:xfrm>
            <a:off x="501650" y="5446448"/>
            <a:ext cx="2027238" cy="2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1" y="304800"/>
            <a:ext cx="8321675" cy="553998"/>
          </a:xfrm>
        </p:spPr>
        <p:txBody>
          <a:bodyPr/>
          <a:lstStyle>
            <a:lvl1pPr>
              <a:defRPr lang="en-US" sz="4000" dirty="0" smtClean="0">
                <a:solidFill>
                  <a:schemeClr val="bg1"/>
                </a:solidFill>
                <a:effectLst/>
                <a:latin typeface="+mj-lt"/>
                <a:ea typeface="+mj-ea"/>
                <a:cs typeface="+mj-cs"/>
              </a:defRPr>
            </a:lvl1pPr>
          </a:lstStyle>
          <a:p>
            <a:r>
              <a:rPr lang="ru-RU"/>
              <a:t>Образец заголовка</a:t>
            </a:r>
            <a:endParaRPr lang="en-US" dirty="0"/>
          </a:p>
        </p:txBody>
      </p:sp>
      <p:sp>
        <p:nvSpPr>
          <p:cNvPr id="3" name="Content Placeholder 2"/>
          <p:cNvSpPr>
            <a:spLocks noGrp="1"/>
          </p:cNvSpPr>
          <p:nvPr>
            <p:ph sz="half" idx="1"/>
          </p:nvPr>
        </p:nvSpPr>
        <p:spPr>
          <a:xfrm>
            <a:off x="632389" y="1780612"/>
            <a:ext cx="2375731" cy="1818959"/>
          </a:xfrm>
        </p:spPr>
        <p:txBody>
          <a:bodyPr/>
          <a:lstStyle>
            <a:lvl1pPr marL="230188" indent="-230188">
              <a:defRPr sz="1800">
                <a:effectLst/>
              </a:defRPr>
            </a:lvl1pPr>
            <a:lvl2pPr marL="401638" indent="-171450">
              <a:defRPr sz="1600">
                <a:effectLst/>
              </a:defRPr>
            </a:lvl2pPr>
            <a:lvl3pPr marL="685800" indent="-231775">
              <a:defRPr sz="1600">
                <a:effectLst/>
              </a:defRPr>
            </a:lvl3pPr>
            <a:lvl4pPr marL="914400" indent="-230188">
              <a:defRPr sz="1600">
                <a:effectLst/>
              </a:defRPr>
            </a:lvl4pPr>
            <a:lvl5pPr marL="914400" indent="9525">
              <a:buNone/>
              <a:defRPr sz="1600">
                <a:effectLst/>
              </a:defRPr>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9" name="Content Placeholder 3"/>
          <p:cNvSpPr>
            <a:spLocks noGrp="1"/>
          </p:cNvSpPr>
          <p:nvPr>
            <p:ph sz="half" idx="2"/>
          </p:nvPr>
        </p:nvSpPr>
        <p:spPr>
          <a:xfrm>
            <a:off x="3367044" y="1780612"/>
            <a:ext cx="2375731" cy="2040559"/>
          </a:xfrm>
        </p:spPr>
        <p:txBody>
          <a:bodyPr/>
          <a:lstStyle>
            <a:lvl1pPr marL="230188" indent="-230188">
              <a:defRPr sz="1800">
                <a:effectLst/>
              </a:defRPr>
            </a:lvl1pPr>
            <a:lvl2pPr marL="461963" indent="-230188">
              <a:defRPr sz="1600">
                <a:effectLst/>
              </a:defRPr>
            </a:lvl2pPr>
            <a:lvl3pPr marL="685800" indent="-231775">
              <a:defRPr sz="1600">
                <a:effectLst/>
              </a:defRPr>
            </a:lvl3pPr>
            <a:lvl4pPr marL="915988" indent="-228600">
              <a:defRPr sz="1600">
                <a:effectLst/>
              </a:defRPr>
            </a:lvl4pPr>
            <a:lvl5pPr marL="1147763" indent="-225425">
              <a:defRPr sz="1600">
                <a:effectLst/>
              </a:defRPr>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0" name="Content Placeholder 3"/>
          <p:cNvSpPr>
            <a:spLocks noGrp="1"/>
          </p:cNvSpPr>
          <p:nvPr>
            <p:ph sz="half" idx="10"/>
          </p:nvPr>
        </p:nvSpPr>
        <p:spPr>
          <a:xfrm>
            <a:off x="6161519" y="1780612"/>
            <a:ext cx="2451219" cy="2040559"/>
          </a:xfrm>
        </p:spPr>
        <p:txBody>
          <a:bodyPr/>
          <a:lstStyle>
            <a:lvl1pPr marL="230188" indent="-230188">
              <a:defRPr sz="1800">
                <a:effectLst/>
              </a:defRPr>
            </a:lvl1pPr>
            <a:lvl2pPr marL="461963" indent="-230188">
              <a:defRPr sz="1600">
                <a:effectLst/>
              </a:defRPr>
            </a:lvl2pPr>
            <a:lvl3pPr marL="685800" indent="-231775">
              <a:defRPr sz="1600">
                <a:effectLst/>
              </a:defRPr>
            </a:lvl3pPr>
            <a:lvl4pPr marL="915988" indent="-228600">
              <a:defRPr sz="1600">
                <a:effectLst/>
              </a:defRPr>
            </a:lvl4pPr>
            <a:lvl5pPr marL="1147763" indent="-225425">
              <a:defRPr sz="1600">
                <a:effectLst/>
              </a:defRPr>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1970003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7" name="Picture 15" descr="MS-apo_W"/>
          <p:cNvPicPr>
            <a:picLocks noChangeAspect="1" noChangeArrowheads="1"/>
          </p:cNvPicPr>
          <p:nvPr/>
        </p:nvPicPr>
        <p:blipFill>
          <a:blip r:embed="rId2" cstate="print">
            <a:lum bright="-100000" contrast="100000"/>
            <a:extLst>
              <a:ext uri="{28A0092B-C50C-407E-A947-70E740481C1C}">
                <a14:useLocalDpi xmlns:a14="http://schemas.microsoft.com/office/drawing/2010/main" val="0"/>
              </a:ext>
            </a:extLst>
          </a:blip>
          <a:srcRect b="-74626"/>
          <a:stretch>
            <a:fillRect/>
          </a:stretch>
        </p:blipFill>
        <p:spPr bwMode="auto">
          <a:xfrm>
            <a:off x="501650" y="5446448"/>
            <a:ext cx="2027238" cy="2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04800"/>
            <a:ext cx="8229600" cy="553998"/>
          </a:xfrm>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457200" y="1479997"/>
            <a:ext cx="4040188" cy="3323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457200" y="1812396"/>
            <a:ext cx="4040188" cy="17635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Text Placeholder 4"/>
          <p:cNvSpPr>
            <a:spLocks noGrp="1"/>
          </p:cNvSpPr>
          <p:nvPr>
            <p:ph type="body" sz="quarter" idx="3"/>
          </p:nvPr>
        </p:nvSpPr>
        <p:spPr>
          <a:xfrm>
            <a:off x="4645026" y="1479997"/>
            <a:ext cx="4041775" cy="3323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6" y="1812396"/>
            <a:ext cx="4041775" cy="17635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extLst>
      <p:ext uri="{BB962C8B-B14F-4D97-AF65-F5344CB8AC3E}">
        <p14:creationId xmlns:p14="http://schemas.microsoft.com/office/powerpoint/2010/main" val="597950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381000" y="191823"/>
            <a:ext cx="8382000" cy="664797"/>
          </a:xfrm>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381000" y="1176294"/>
            <a:ext cx="4114800" cy="57708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ru-RU"/>
              <a:t>Образец текста</a:t>
            </a:r>
          </a:p>
        </p:txBody>
      </p:sp>
      <p:sp>
        <p:nvSpPr>
          <p:cNvPr id="4" name="Content Placeholder 3"/>
          <p:cNvSpPr>
            <a:spLocks noGrp="1"/>
          </p:cNvSpPr>
          <p:nvPr>
            <p:ph sz="half" idx="2"/>
          </p:nvPr>
        </p:nvSpPr>
        <p:spPr>
          <a:xfrm>
            <a:off x="380999" y="1812396"/>
            <a:ext cx="4114800" cy="1281120"/>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5982" y="1176294"/>
            <a:ext cx="4117019" cy="57708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6" y="1812396"/>
            <a:ext cx="4117974" cy="1281120"/>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3983828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1" y="304800"/>
            <a:ext cx="8321675" cy="507832"/>
          </a:xfrm>
          <a:noFill/>
          <a:ln w="9525">
            <a:noFill/>
            <a:miter lim="800000"/>
            <a:headEnd/>
            <a:tailEnd/>
          </a:ln>
        </p:spPr>
        <p:txBody>
          <a:bodyPr>
            <a:noAutofit/>
          </a:bodyPr>
          <a:lstStyle>
            <a:lvl1pPr>
              <a:defRPr lang="en-US" sz="4000" dirty="0">
                <a:solidFill>
                  <a:schemeClr val="bg1"/>
                </a:solidFill>
                <a:effectLst/>
                <a:latin typeface="+mj-lt"/>
                <a:ea typeface="+mj-ea"/>
                <a:cs typeface="+mj-cs"/>
              </a:defRPr>
            </a:lvl1pPr>
          </a:lstStyle>
          <a:p>
            <a:pPr lvl="0"/>
            <a:r>
              <a:rPr lang="ru-RU"/>
              <a:t>Образец заголовка</a:t>
            </a:r>
            <a:endParaRPr lang="en-US" dirty="0"/>
          </a:p>
        </p:txBody>
      </p:sp>
    </p:spTree>
    <p:extLst>
      <p:ext uri="{BB962C8B-B14F-4D97-AF65-F5344CB8AC3E}">
        <p14:creationId xmlns:p14="http://schemas.microsoft.com/office/powerpoint/2010/main" val="1909293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2" descr="C:\Users\Serbin_12387\Desktop\images.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88225" y="217207"/>
            <a:ext cx="2314575"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4915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TextBox 3"/>
          <p:cNvSpPr txBox="1">
            <a:spLocks noChangeArrowheads="1"/>
          </p:cNvSpPr>
          <p:nvPr/>
        </p:nvSpPr>
        <p:spPr bwMode="auto">
          <a:xfrm>
            <a:off x="6067426" y="5334000"/>
            <a:ext cx="29257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US" sz="1200">
                <a:solidFill>
                  <a:srgbClr val="FFFFFF"/>
                </a:solidFill>
                <a:latin typeface="Segoe"/>
              </a:rPr>
              <a:t>|    </a:t>
            </a:r>
            <a:fld id="{9F035F31-28CE-4412-86D0-57FB1DC81DF2}" type="slidenum">
              <a:rPr lang="en-US" sz="1200">
                <a:solidFill>
                  <a:srgbClr val="FFFFFF"/>
                </a:solidFill>
                <a:latin typeface="Segoe"/>
              </a:rPr>
              <a:pPr algn="r" eaLnBrk="1" hangingPunct="1"/>
              <a:t>‹#›</a:t>
            </a:fld>
            <a:endParaRPr lang="en-US" sz="1200">
              <a:solidFill>
                <a:srgbClr val="FFFFFF"/>
              </a:solidFill>
              <a:latin typeface="Segoe"/>
            </a:endParaRPr>
          </a:p>
        </p:txBody>
      </p:sp>
      <p:pic>
        <p:nvPicPr>
          <p:cNvPr id="6" name="Picture 15" descr="MS-apo_W"/>
          <p:cNvPicPr>
            <a:picLocks noChangeAspect="1" noChangeArrowheads="1"/>
          </p:cNvPicPr>
          <p:nvPr/>
        </p:nvPicPr>
        <p:blipFill>
          <a:blip r:embed="rId2" cstate="print">
            <a:extLst>
              <a:ext uri="{28A0092B-C50C-407E-A947-70E740481C1C}">
                <a14:useLocalDpi xmlns:a14="http://schemas.microsoft.com/office/drawing/2010/main" val="0"/>
              </a:ext>
            </a:extLst>
          </a:blip>
          <a:srcRect b="-74626"/>
          <a:stretch>
            <a:fillRect/>
          </a:stretch>
        </p:blipFill>
        <p:spPr bwMode="auto">
          <a:xfrm>
            <a:off x="423864" y="5446448"/>
            <a:ext cx="2027237" cy="2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Because its everybody's business_T1Logo.png"/>
          <p:cNvPicPr>
            <a:picLocks noChangeAspect="1"/>
          </p:cNvPicPr>
          <p:nvPr/>
        </p:nvPicPr>
        <p:blipFill>
          <a:blip r:embed="rId3" cstate="print">
            <a:lum bright="100000"/>
            <a:extLst>
              <a:ext uri="{28A0092B-C50C-407E-A947-70E740481C1C}">
                <a14:useLocalDpi xmlns:a14="http://schemas.microsoft.com/office/drawing/2010/main" val="0"/>
              </a:ext>
            </a:extLst>
          </a:blip>
          <a:srcRect/>
          <a:stretch>
            <a:fillRect/>
          </a:stretch>
        </p:blipFill>
        <p:spPr bwMode="auto">
          <a:xfrm>
            <a:off x="6959601" y="5380303"/>
            <a:ext cx="1489075" cy="210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195783"/>
            <a:ext cx="5486400" cy="276999"/>
          </a:xfrm>
        </p:spPr>
        <p:txBody>
          <a:bodyPr anchor="b"/>
          <a:lstStyle>
            <a:lvl1pPr algn="l">
              <a:defRPr sz="2000" b="1"/>
            </a:lvl1pPr>
          </a:lstStyle>
          <a:p>
            <a:r>
              <a:rPr lang="ru-RU"/>
              <a:t>Образец заголовка</a:t>
            </a:r>
            <a:endParaRPr lang="en-US"/>
          </a:p>
        </p:txBody>
      </p:sp>
      <p:sp>
        <p:nvSpPr>
          <p:cNvPr id="3" name="Picture Placeholder 2"/>
          <p:cNvSpPr>
            <a:spLocks noGrp="1"/>
          </p:cNvSpPr>
          <p:nvPr>
            <p:ph type="pic" idx="1"/>
          </p:nvPr>
        </p:nvSpPr>
        <p:spPr>
          <a:xfrm>
            <a:off x="1792288" y="510646"/>
            <a:ext cx="5486400" cy="535531"/>
          </a:xfrm>
        </p:spPr>
        <p:txBody>
          <a:bodyPr lIns="91440" tIns="45720" rIns="91440" bIns="4572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endParaRPr lang="en-US" noProof="0" dirty="0"/>
          </a:p>
        </p:txBody>
      </p:sp>
      <p:sp>
        <p:nvSpPr>
          <p:cNvPr id="4" name="Text Placeholder 3"/>
          <p:cNvSpPr>
            <a:spLocks noGrp="1"/>
          </p:cNvSpPr>
          <p:nvPr>
            <p:ph type="body" sz="half" idx="2"/>
          </p:nvPr>
        </p:nvSpPr>
        <p:spPr>
          <a:xfrm>
            <a:off x="1792288" y="4472782"/>
            <a:ext cx="5486400" cy="1938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extLst>
      <p:ext uri="{BB962C8B-B14F-4D97-AF65-F5344CB8AC3E}">
        <p14:creationId xmlns:p14="http://schemas.microsoft.com/office/powerpoint/2010/main" val="2070707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Rounded Rectangle 2"/>
          <p:cNvSpPr/>
          <p:nvPr/>
        </p:nvSpPr>
        <p:spPr>
          <a:xfrm>
            <a:off x="6056313" y="953162"/>
            <a:ext cx="2559050" cy="2197303"/>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endParaRPr>
          </a:p>
        </p:txBody>
      </p:sp>
      <p:sp>
        <p:nvSpPr>
          <p:cNvPr id="7" name="Rounded Rectangle 3"/>
          <p:cNvSpPr/>
          <p:nvPr/>
        </p:nvSpPr>
        <p:spPr>
          <a:xfrm>
            <a:off x="3282950" y="947871"/>
            <a:ext cx="2560638" cy="2202594"/>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endParaRPr>
          </a:p>
        </p:txBody>
      </p:sp>
      <p:sp>
        <p:nvSpPr>
          <p:cNvPr id="8" name="Rounded Rectangle 4"/>
          <p:cNvSpPr/>
          <p:nvPr/>
        </p:nvSpPr>
        <p:spPr>
          <a:xfrm>
            <a:off x="509589" y="947871"/>
            <a:ext cx="2560637" cy="2202594"/>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endParaRPr>
          </a:p>
        </p:txBody>
      </p:sp>
      <p:sp>
        <p:nvSpPr>
          <p:cNvPr id="9" name="Round Same Side Corner Rectangle 5"/>
          <p:cNvSpPr/>
          <p:nvPr/>
        </p:nvSpPr>
        <p:spPr>
          <a:xfrm>
            <a:off x="509589" y="937287"/>
            <a:ext cx="2568575" cy="362479"/>
          </a:xfrm>
          <a:prstGeom prst="round2SameRect">
            <a:avLst/>
          </a:prstGeom>
          <a:gradFill>
            <a:gsLst>
              <a:gs pos="0">
                <a:srgbClr val="266DB1"/>
              </a:gs>
              <a:gs pos="100000">
                <a:srgbClr val="1D5285"/>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0" name="Round Same Side Corner Rectangle 6"/>
          <p:cNvSpPr/>
          <p:nvPr/>
        </p:nvSpPr>
        <p:spPr>
          <a:xfrm>
            <a:off x="3282950" y="937287"/>
            <a:ext cx="2560638" cy="362479"/>
          </a:xfrm>
          <a:prstGeom prst="round2SameRect">
            <a:avLst/>
          </a:prstGeom>
          <a:gradFill>
            <a:gsLst>
              <a:gs pos="0">
                <a:schemeClr val="bg1"/>
              </a:gs>
              <a:gs pos="100000">
                <a:schemeClr val="bg1">
                  <a:lumMod val="75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1" name="Round Same Side Corner Rectangle 7"/>
          <p:cNvSpPr/>
          <p:nvPr/>
        </p:nvSpPr>
        <p:spPr>
          <a:xfrm>
            <a:off x="6056313" y="937287"/>
            <a:ext cx="2559050" cy="362479"/>
          </a:xfrm>
          <a:prstGeom prst="round2SameRect">
            <a:avLst/>
          </a:prstGeom>
          <a:gradFill>
            <a:gsLst>
              <a:gs pos="0">
                <a:schemeClr val="tx2">
                  <a:lumMod val="75000"/>
                </a:schemeClr>
              </a:gs>
              <a:gs pos="100000">
                <a:schemeClr val="tx2">
                  <a:lumMod val="50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2" name="TextBox 11"/>
          <p:cNvSpPr txBox="1"/>
          <p:nvPr/>
        </p:nvSpPr>
        <p:spPr>
          <a:xfrm>
            <a:off x="509588" y="979620"/>
            <a:ext cx="2570162"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a:solidFill>
                  <a:srgbClr val="FFFFFF"/>
                </a:solidFill>
                <a:latin typeface="Segoe"/>
              </a:rPr>
              <a:t>CONC 1</a:t>
            </a:r>
            <a:endParaRPr lang="en-US" dirty="0">
              <a:solidFill>
                <a:srgbClr val="FFFFFF"/>
              </a:solidFill>
              <a:latin typeface="Segoe"/>
            </a:endParaRPr>
          </a:p>
        </p:txBody>
      </p:sp>
      <p:sp>
        <p:nvSpPr>
          <p:cNvPr id="16" name="TextBox 15"/>
          <p:cNvSpPr txBox="1"/>
          <p:nvPr/>
        </p:nvSpPr>
        <p:spPr>
          <a:xfrm>
            <a:off x="3278189" y="979620"/>
            <a:ext cx="2562225"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a:solidFill>
                  <a:srgbClr val="FFFFFF"/>
                </a:solidFill>
                <a:latin typeface="Segoe"/>
              </a:rPr>
              <a:t>CONC 2</a:t>
            </a:r>
          </a:p>
        </p:txBody>
      </p:sp>
      <p:sp>
        <p:nvSpPr>
          <p:cNvPr id="17" name="TextBox 16"/>
          <p:cNvSpPr txBox="1"/>
          <p:nvPr/>
        </p:nvSpPr>
        <p:spPr>
          <a:xfrm>
            <a:off x="6056314" y="979620"/>
            <a:ext cx="2562225"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a:solidFill>
                  <a:srgbClr val="FFFFFF"/>
                </a:solidFill>
                <a:latin typeface="Segoe"/>
              </a:rPr>
              <a:t>CONC 3</a:t>
            </a:r>
            <a:endParaRPr lang="en-US" dirty="0">
              <a:solidFill>
                <a:srgbClr val="FFFFFF"/>
              </a:solidFill>
              <a:latin typeface="Segoe"/>
            </a:endParaRPr>
          </a:p>
        </p:txBody>
      </p:sp>
      <p:sp>
        <p:nvSpPr>
          <p:cNvPr id="2" name="Title 1"/>
          <p:cNvSpPr>
            <a:spLocks noGrp="1"/>
          </p:cNvSpPr>
          <p:nvPr>
            <p:ph type="title"/>
          </p:nvPr>
        </p:nvSpPr>
        <p:spPr/>
        <p:txBody>
          <a:bodyPr/>
          <a:lstStyle/>
          <a:p>
            <a:r>
              <a:rPr lang="ru-RU"/>
              <a:t>Образец заголовка</a:t>
            </a:r>
            <a:endParaRPr lang="en-US"/>
          </a:p>
        </p:txBody>
      </p:sp>
      <p:sp>
        <p:nvSpPr>
          <p:cNvPr id="13" name="Content Placeholder 15"/>
          <p:cNvSpPr>
            <a:spLocks noGrp="1"/>
          </p:cNvSpPr>
          <p:nvPr>
            <p:ph sz="half" idx="1"/>
          </p:nvPr>
        </p:nvSpPr>
        <p:spPr>
          <a:xfrm>
            <a:off x="632389" y="1519605"/>
            <a:ext cx="2375731" cy="249299"/>
          </a:xfrm>
        </p:spPr>
        <p:txBody>
          <a:bodyPr/>
          <a:lstStyle>
            <a:lvl1pPr>
              <a:defRPr sz="1800"/>
            </a:lvl1pPr>
          </a:lstStyle>
          <a:p>
            <a:pPr lvl="0"/>
            <a:r>
              <a:rPr lang="ru-RU" dirty="0"/>
              <a:t>Образец текста</a:t>
            </a:r>
          </a:p>
        </p:txBody>
      </p:sp>
      <p:sp>
        <p:nvSpPr>
          <p:cNvPr id="14" name="Content Placeholder 16"/>
          <p:cNvSpPr>
            <a:spLocks noGrp="1"/>
          </p:cNvSpPr>
          <p:nvPr>
            <p:ph sz="half" idx="2"/>
          </p:nvPr>
        </p:nvSpPr>
        <p:spPr>
          <a:xfrm>
            <a:off x="3367044" y="1519605"/>
            <a:ext cx="2375731" cy="249299"/>
          </a:xfrm>
        </p:spPr>
        <p:txBody>
          <a:bodyPr/>
          <a:lstStyle>
            <a:lvl1pPr>
              <a:defRPr sz="1800"/>
            </a:lvl1pPr>
          </a:lstStyle>
          <a:p>
            <a:pPr lvl="0"/>
            <a:r>
              <a:rPr lang="ru-RU"/>
              <a:t>Образец текста</a:t>
            </a:r>
          </a:p>
        </p:txBody>
      </p:sp>
      <p:sp>
        <p:nvSpPr>
          <p:cNvPr id="15" name="Content Placeholder 17"/>
          <p:cNvSpPr>
            <a:spLocks noGrp="1"/>
          </p:cNvSpPr>
          <p:nvPr>
            <p:ph sz="half" idx="10"/>
          </p:nvPr>
        </p:nvSpPr>
        <p:spPr>
          <a:xfrm>
            <a:off x="6161519" y="1519605"/>
            <a:ext cx="2451219" cy="249299"/>
          </a:xfrm>
        </p:spPr>
        <p:txBody>
          <a:bodyPr/>
          <a:lstStyle>
            <a:lvl1pPr>
              <a:defRPr sz="1800"/>
            </a:lvl1pPr>
          </a:lstStyle>
          <a:p>
            <a:pPr lvl="0"/>
            <a:r>
              <a:rPr lang="ru-RU"/>
              <a:t>Образец текста</a:t>
            </a:r>
          </a:p>
        </p:txBody>
      </p:sp>
      <p:sp>
        <p:nvSpPr>
          <p:cNvPr id="19" name="Rounded Rectangle 3"/>
          <p:cNvSpPr/>
          <p:nvPr userDrawn="1"/>
        </p:nvSpPr>
        <p:spPr>
          <a:xfrm>
            <a:off x="5008810" y="3364237"/>
            <a:ext cx="2560638" cy="2175911"/>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endParaRPr>
          </a:p>
        </p:txBody>
      </p:sp>
      <p:sp>
        <p:nvSpPr>
          <p:cNvPr id="20" name="Rounded Rectangle 4"/>
          <p:cNvSpPr/>
          <p:nvPr userDrawn="1"/>
        </p:nvSpPr>
        <p:spPr>
          <a:xfrm>
            <a:off x="2230686" y="3337554"/>
            <a:ext cx="2560637" cy="2202594"/>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endParaRPr>
          </a:p>
        </p:txBody>
      </p:sp>
      <p:sp>
        <p:nvSpPr>
          <p:cNvPr id="21" name="Round Same Side Corner Rectangle 5"/>
          <p:cNvSpPr/>
          <p:nvPr userDrawn="1"/>
        </p:nvSpPr>
        <p:spPr>
          <a:xfrm>
            <a:off x="2235449" y="3353654"/>
            <a:ext cx="2568575" cy="362479"/>
          </a:xfrm>
          <a:prstGeom prst="round2SameRect">
            <a:avLst/>
          </a:prstGeom>
          <a:ln/>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dirty="0">
              <a:solidFill>
                <a:srgbClr val="FFFFFF"/>
              </a:solidFill>
            </a:endParaRPr>
          </a:p>
        </p:txBody>
      </p:sp>
      <p:sp>
        <p:nvSpPr>
          <p:cNvPr id="22" name="Round Same Side Corner Rectangle 6"/>
          <p:cNvSpPr/>
          <p:nvPr userDrawn="1"/>
        </p:nvSpPr>
        <p:spPr>
          <a:xfrm>
            <a:off x="5008810" y="3353654"/>
            <a:ext cx="2560638" cy="362479"/>
          </a:xfrm>
          <a:prstGeom prst="round2SameRect">
            <a:avLst/>
          </a:prstGeom>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dirty="0">
              <a:solidFill>
                <a:srgbClr val="FFFFFF"/>
              </a:solidFill>
            </a:endParaRPr>
          </a:p>
        </p:txBody>
      </p:sp>
      <p:sp>
        <p:nvSpPr>
          <p:cNvPr id="23" name="TextBox 22"/>
          <p:cNvSpPr txBox="1"/>
          <p:nvPr userDrawn="1"/>
        </p:nvSpPr>
        <p:spPr>
          <a:xfrm>
            <a:off x="2233861" y="3365677"/>
            <a:ext cx="2570162"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a:solidFill>
                  <a:srgbClr val="FFFFFF"/>
                </a:solidFill>
                <a:latin typeface="Segoe"/>
              </a:rPr>
              <a:t>CONC 4</a:t>
            </a:r>
            <a:endParaRPr lang="en-US" dirty="0">
              <a:solidFill>
                <a:srgbClr val="FFFFFF"/>
              </a:solidFill>
              <a:latin typeface="Segoe"/>
            </a:endParaRPr>
          </a:p>
        </p:txBody>
      </p:sp>
      <p:sp>
        <p:nvSpPr>
          <p:cNvPr id="24" name="TextBox 23"/>
          <p:cNvSpPr txBox="1"/>
          <p:nvPr userDrawn="1"/>
        </p:nvSpPr>
        <p:spPr>
          <a:xfrm>
            <a:off x="5015297" y="3376089"/>
            <a:ext cx="2562225"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a:solidFill>
                  <a:srgbClr val="FFFFFF"/>
                </a:solidFill>
                <a:latin typeface="Segoe"/>
              </a:rPr>
              <a:t>CONC 5</a:t>
            </a:r>
          </a:p>
        </p:txBody>
      </p:sp>
      <p:sp>
        <p:nvSpPr>
          <p:cNvPr id="25" name="Content Placeholder 15"/>
          <p:cNvSpPr>
            <a:spLocks noGrp="1"/>
          </p:cNvSpPr>
          <p:nvPr>
            <p:ph sz="half" idx="11"/>
          </p:nvPr>
        </p:nvSpPr>
        <p:spPr>
          <a:xfrm>
            <a:off x="2358249" y="3935971"/>
            <a:ext cx="2375731" cy="249299"/>
          </a:xfrm>
        </p:spPr>
        <p:txBody>
          <a:bodyPr/>
          <a:lstStyle>
            <a:lvl1pPr>
              <a:defRPr sz="1800"/>
            </a:lvl1pPr>
          </a:lstStyle>
          <a:p>
            <a:pPr lvl="0"/>
            <a:r>
              <a:rPr lang="ru-RU" dirty="0"/>
              <a:t>Образец текста</a:t>
            </a:r>
          </a:p>
        </p:txBody>
      </p:sp>
      <p:sp>
        <p:nvSpPr>
          <p:cNvPr id="26" name="Content Placeholder 16"/>
          <p:cNvSpPr>
            <a:spLocks noGrp="1"/>
          </p:cNvSpPr>
          <p:nvPr>
            <p:ph sz="half" idx="12"/>
          </p:nvPr>
        </p:nvSpPr>
        <p:spPr>
          <a:xfrm>
            <a:off x="5092904" y="3935971"/>
            <a:ext cx="2375731" cy="249299"/>
          </a:xfrm>
        </p:spPr>
        <p:txBody>
          <a:bodyPr/>
          <a:lstStyle>
            <a:lvl1pPr>
              <a:defRPr sz="1800"/>
            </a:lvl1pPr>
          </a:lstStyle>
          <a:p>
            <a:pPr lvl="0"/>
            <a:r>
              <a:rPr lang="ru-RU"/>
              <a:t>Образец текста</a:t>
            </a:r>
          </a:p>
        </p:txBody>
      </p:sp>
    </p:spTree>
    <p:extLst>
      <p:ext uri="{BB962C8B-B14F-4D97-AF65-F5344CB8AC3E}">
        <p14:creationId xmlns:p14="http://schemas.microsoft.com/office/powerpoint/2010/main" val="2006303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6" name="Rounded Rectangle 2"/>
          <p:cNvSpPr/>
          <p:nvPr/>
        </p:nvSpPr>
        <p:spPr>
          <a:xfrm>
            <a:off x="6056313" y="1320271"/>
            <a:ext cx="2559050" cy="3653896"/>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endParaRPr>
          </a:p>
        </p:txBody>
      </p:sp>
      <p:sp>
        <p:nvSpPr>
          <p:cNvPr id="7" name="Rounded Rectangle 3"/>
          <p:cNvSpPr/>
          <p:nvPr/>
        </p:nvSpPr>
        <p:spPr>
          <a:xfrm>
            <a:off x="3282950" y="1314979"/>
            <a:ext cx="2560638" cy="3659188"/>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endParaRPr>
          </a:p>
        </p:txBody>
      </p:sp>
      <p:sp>
        <p:nvSpPr>
          <p:cNvPr id="8" name="Rounded Rectangle 4"/>
          <p:cNvSpPr/>
          <p:nvPr/>
        </p:nvSpPr>
        <p:spPr>
          <a:xfrm>
            <a:off x="509589" y="1314979"/>
            <a:ext cx="2560637" cy="3659188"/>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endParaRPr>
          </a:p>
        </p:txBody>
      </p:sp>
      <p:sp>
        <p:nvSpPr>
          <p:cNvPr id="9" name="Round Same Side Corner Rectangle 5"/>
          <p:cNvSpPr/>
          <p:nvPr/>
        </p:nvSpPr>
        <p:spPr>
          <a:xfrm>
            <a:off x="509589" y="1304396"/>
            <a:ext cx="2568575" cy="362479"/>
          </a:xfrm>
          <a:prstGeom prst="round2SameRect">
            <a:avLst/>
          </a:prstGeom>
          <a:gradFill>
            <a:gsLst>
              <a:gs pos="0">
                <a:srgbClr val="266DB1"/>
              </a:gs>
              <a:gs pos="100000">
                <a:srgbClr val="1D5285"/>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0" name="Round Same Side Corner Rectangle 6"/>
          <p:cNvSpPr/>
          <p:nvPr/>
        </p:nvSpPr>
        <p:spPr>
          <a:xfrm>
            <a:off x="3282950" y="1304396"/>
            <a:ext cx="2560638" cy="362479"/>
          </a:xfrm>
          <a:prstGeom prst="round2SameRect">
            <a:avLst/>
          </a:prstGeom>
          <a:gradFill>
            <a:gsLst>
              <a:gs pos="0">
                <a:schemeClr val="bg1"/>
              </a:gs>
              <a:gs pos="100000">
                <a:schemeClr val="bg1">
                  <a:lumMod val="75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1" name="Round Same Side Corner Rectangle 7"/>
          <p:cNvSpPr/>
          <p:nvPr/>
        </p:nvSpPr>
        <p:spPr>
          <a:xfrm>
            <a:off x="6056313" y="1304396"/>
            <a:ext cx="2559050" cy="362479"/>
          </a:xfrm>
          <a:prstGeom prst="round2SameRect">
            <a:avLst/>
          </a:prstGeom>
          <a:gradFill>
            <a:gsLst>
              <a:gs pos="0">
                <a:schemeClr val="tx2">
                  <a:lumMod val="75000"/>
                </a:schemeClr>
              </a:gs>
              <a:gs pos="100000">
                <a:schemeClr val="tx2">
                  <a:lumMod val="50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2" name="TextBox 11"/>
          <p:cNvSpPr txBox="1"/>
          <p:nvPr/>
        </p:nvSpPr>
        <p:spPr>
          <a:xfrm>
            <a:off x="509588" y="1346729"/>
            <a:ext cx="2570162"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a:solidFill>
                  <a:srgbClr val="FFFFFF"/>
                </a:solidFill>
                <a:latin typeface="Segoe"/>
              </a:rPr>
              <a:t>ITEM 4</a:t>
            </a:r>
            <a:endParaRPr lang="en-US" dirty="0">
              <a:solidFill>
                <a:srgbClr val="FFFFFF"/>
              </a:solidFill>
              <a:latin typeface="Segoe"/>
            </a:endParaRPr>
          </a:p>
        </p:txBody>
      </p:sp>
      <p:sp>
        <p:nvSpPr>
          <p:cNvPr id="16" name="TextBox 15"/>
          <p:cNvSpPr txBox="1"/>
          <p:nvPr/>
        </p:nvSpPr>
        <p:spPr>
          <a:xfrm>
            <a:off x="3278189" y="1346729"/>
            <a:ext cx="2562225"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a:solidFill>
                  <a:srgbClr val="FFFFFF"/>
                </a:solidFill>
                <a:latin typeface="Segoe"/>
              </a:rPr>
              <a:t>ITEM 5</a:t>
            </a:r>
          </a:p>
        </p:txBody>
      </p:sp>
      <p:sp>
        <p:nvSpPr>
          <p:cNvPr id="17" name="TextBox 16"/>
          <p:cNvSpPr txBox="1"/>
          <p:nvPr/>
        </p:nvSpPr>
        <p:spPr>
          <a:xfrm>
            <a:off x="6056314" y="1346729"/>
            <a:ext cx="2562225"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a:solidFill>
                  <a:srgbClr val="FFFFFF"/>
                </a:solidFill>
                <a:latin typeface="Segoe"/>
              </a:rPr>
              <a:t>ITEM 6</a:t>
            </a:r>
            <a:endParaRPr lang="en-US" dirty="0">
              <a:solidFill>
                <a:srgbClr val="FFFFFF"/>
              </a:solidFill>
              <a:latin typeface="Segoe"/>
            </a:endParaRPr>
          </a:p>
        </p:txBody>
      </p:sp>
      <p:sp>
        <p:nvSpPr>
          <p:cNvPr id="2" name="Title 1"/>
          <p:cNvSpPr>
            <a:spLocks noGrp="1"/>
          </p:cNvSpPr>
          <p:nvPr>
            <p:ph type="title"/>
          </p:nvPr>
        </p:nvSpPr>
        <p:spPr/>
        <p:txBody>
          <a:bodyPr/>
          <a:lstStyle/>
          <a:p>
            <a:r>
              <a:rPr lang="ru-RU"/>
              <a:t>Образец заголовка</a:t>
            </a:r>
            <a:endParaRPr lang="en-US"/>
          </a:p>
        </p:txBody>
      </p:sp>
      <p:sp>
        <p:nvSpPr>
          <p:cNvPr id="13" name="Content Placeholder 15"/>
          <p:cNvSpPr>
            <a:spLocks noGrp="1"/>
          </p:cNvSpPr>
          <p:nvPr>
            <p:ph sz="half" idx="1"/>
          </p:nvPr>
        </p:nvSpPr>
        <p:spPr>
          <a:xfrm>
            <a:off x="632389" y="1886714"/>
            <a:ext cx="2375731" cy="249299"/>
          </a:xfrm>
        </p:spPr>
        <p:txBody>
          <a:bodyPr/>
          <a:lstStyle>
            <a:lvl1pPr>
              <a:defRPr sz="1800"/>
            </a:lvl1pPr>
          </a:lstStyle>
          <a:p>
            <a:pPr lvl="0"/>
            <a:r>
              <a:rPr lang="ru-RU"/>
              <a:t>Образец текста</a:t>
            </a:r>
          </a:p>
        </p:txBody>
      </p:sp>
      <p:sp>
        <p:nvSpPr>
          <p:cNvPr id="14" name="Content Placeholder 16"/>
          <p:cNvSpPr>
            <a:spLocks noGrp="1"/>
          </p:cNvSpPr>
          <p:nvPr>
            <p:ph sz="half" idx="2"/>
          </p:nvPr>
        </p:nvSpPr>
        <p:spPr>
          <a:xfrm>
            <a:off x="3367044" y="1886714"/>
            <a:ext cx="2375731" cy="249299"/>
          </a:xfrm>
        </p:spPr>
        <p:txBody>
          <a:bodyPr/>
          <a:lstStyle>
            <a:lvl1pPr>
              <a:defRPr sz="1800"/>
            </a:lvl1pPr>
          </a:lstStyle>
          <a:p>
            <a:pPr lvl="0"/>
            <a:r>
              <a:rPr lang="ru-RU"/>
              <a:t>Образец текста</a:t>
            </a:r>
          </a:p>
        </p:txBody>
      </p:sp>
      <p:sp>
        <p:nvSpPr>
          <p:cNvPr id="15" name="Content Placeholder 17"/>
          <p:cNvSpPr>
            <a:spLocks noGrp="1"/>
          </p:cNvSpPr>
          <p:nvPr>
            <p:ph sz="half" idx="10"/>
          </p:nvPr>
        </p:nvSpPr>
        <p:spPr>
          <a:xfrm>
            <a:off x="6161519" y="1886714"/>
            <a:ext cx="2451219" cy="249299"/>
          </a:xfrm>
        </p:spPr>
        <p:txBody>
          <a:bodyPr/>
          <a:lstStyle>
            <a:lvl1pPr>
              <a:defRPr sz="1800"/>
            </a:lvl1pPr>
          </a:lstStyle>
          <a:p>
            <a:pPr lvl="0"/>
            <a:r>
              <a:rPr lang="ru-RU"/>
              <a:t>Образец текста</a:t>
            </a:r>
          </a:p>
        </p:txBody>
      </p:sp>
    </p:spTree>
    <p:extLst>
      <p:ext uri="{BB962C8B-B14F-4D97-AF65-F5344CB8AC3E}">
        <p14:creationId xmlns:p14="http://schemas.microsoft.com/office/powerpoint/2010/main" val="238365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pic>
        <p:nvPicPr>
          <p:cNvPr id="4" name="Picture 7" descr="nwtwork.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00" y="-22490"/>
            <a:ext cx="6528916" cy="5361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3"/>
          <p:cNvSpPr>
            <a:spLocks noGrp="1"/>
          </p:cNvSpPr>
          <p:nvPr>
            <p:ph type="body" sz="quarter" idx="10"/>
          </p:nvPr>
        </p:nvSpPr>
        <p:spPr>
          <a:xfrm>
            <a:off x="2851616" y="3997474"/>
            <a:ext cx="5760720" cy="914400"/>
          </a:xfrm>
        </p:spPr>
        <p:txBody>
          <a:bodyPr>
            <a:noAutofit/>
          </a:bodyPr>
          <a:lstStyle>
            <a:lvl1pPr algn="r">
              <a:buFontTx/>
              <a:buNone/>
              <a:defRPr sz="3200">
                <a:solidFill>
                  <a:schemeClr val="bg1"/>
                </a:solidFill>
              </a:defRPr>
            </a:lvl1pPr>
          </a:lstStyle>
          <a:p>
            <a:pPr lvl="0"/>
            <a:r>
              <a:rPr lang="ru-RU"/>
              <a:t>Образец текста</a:t>
            </a:r>
          </a:p>
        </p:txBody>
      </p:sp>
      <p:sp>
        <p:nvSpPr>
          <p:cNvPr id="5" name="Text Placeholder 3"/>
          <p:cNvSpPr>
            <a:spLocks noGrp="1"/>
          </p:cNvSpPr>
          <p:nvPr>
            <p:ph type="body" sz="quarter" idx="11"/>
          </p:nvPr>
        </p:nvSpPr>
        <p:spPr>
          <a:xfrm>
            <a:off x="2862502" y="3244545"/>
            <a:ext cx="5760720" cy="661911"/>
          </a:xfrm>
        </p:spPr>
        <p:txBody>
          <a:bodyPr>
            <a:noAutofit/>
          </a:bodyPr>
          <a:lstStyle>
            <a:lvl1pPr algn="r">
              <a:buFontTx/>
              <a:buNone/>
              <a:defRPr sz="6000">
                <a:solidFill>
                  <a:schemeClr val="tx2">
                    <a:lumMod val="25000"/>
                  </a:schemeClr>
                </a:solidFill>
              </a:defRPr>
            </a:lvl1pPr>
          </a:lstStyle>
          <a:p>
            <a:pPr lvl="0"/>
            <a:r>
              <a:rPr lang="ru-RU"/>
              <a:t>Образец текста</a:t>
            </a:r>
          </a:p>
        </p:txBody>
      </p:sp>
    </p:spTree>
    <p:extLst>
      <p:ext uri="{BB962C8B-B14F-4D97-AF65-F5344CB8AC3E}">
        <p14:creationId xmlns:p14="http://schemas.microsoft.com/office/powerpoint/2010/main" val="741546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Microsoft slide">
    <p:spTree>
      <p:nvGrpSpPr>
        <p:cNvPr id="1" name=""/>
        <p:cNvGrpSpPr/>
        <p:nvPr/>
      </p:nvGrpSpPr>
      <p:grpSpPr>
        <a:xfrm>
          <a:off x="0" y="0"/>
          <a:ext cx="0" cy="0"/>
          <a:chOff x="0" y="0"/>
          <a:chExt cx="0" cy="0"/>
        </a:xfrm>
      </p:grpSpPr>
      <p:pic>
        <p:nvPicPr>
          <p:cNvPr id="2" name="Picture 1" descr="ms-logo-YPOP-BR.png"/>
          <p:cNvPicPr>
            <a:picLocks noChangeAspect="1"/>
          </p:cNvPicPr>
          <p:nvPr/>
        </p:nvPicPr>
        <p:blipFill>
          <a:blip r:embed="rId2" cstate="print">
            <a:lum bright="-100000"/>
            <a:extLst>
              <a:ext uri="{28A0092B-C50C-407E-A947-70E740481C1C}">
                <a14:useLocalDpi xmlns:a14="http://schemas.microsoft.com/office/drawing/2010/main" val="0"/>
              </a:ext>
            </a:extLst>
          </a:blip>
          <a:srcRect/>
          <a:stretch>
            <a:fillRect/>
          </a:stretch>
        </p:blipFill>
        <p:spPr bwMode="auto">
          <a:xfrm>
            <a:off x="1676401" y="2043907"/>
            <a:ext cx="5630863" cy="908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3"/>
          <p:cNvSpPr txBox="1">
            <a:spLocks noChangeArrowheads="1"/>
          </p:cNvSpPr>
          <p:nvPr/>
        </p:nvSpPr>
        <p:spPr bwMode="blackWhite">
          <a:xfrm>
            <a:off x="381000" y="5069417"/>
            <a:ext cx="8382000" cy="52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425" tIns="45713" rIns="91425" bIns="45713">
            <a:spAutoFit/>
          </a:bodyPr>
          <a:lstStyle>
            <a:lvl1pPr defTabSz="912813" eaLnBrk="0" hangingPunct="0">
              <a:defRPr>
                <a:solidFill>
                  <a:schemeClr val="tx1"/>
                </a:solidFill>
                <a:latin typeface="Arial" pitchFamily="34" charset="0"/>
              </a:defRPr>
            </a:lvl1pPr>
            <a:lvl2pPr marL="742950" indent="-285750" defTabSz="912813" eaLnBrk="0" hangingPunct="0">
              <a:defRPr>
                <a:solidFill>
                  <a:schemeClr val="tx1"/>
                </a:solidFill>
                <a:latin typeface="Arial" pitchFamily="34" charset="0"/>
              </a:defRPr>
            </a:lvl2pPr>
            <a:lvl3pPr marL="1143000" indent="-228600" defTabSz="912813" eaLnBrk="0" hangingPunct="0">
              <a:defRPr>
                <a:solidFill>
                  <a:schemeClr val="tx1"/>
                </a:solidFill>
                <a:latin typeface="Arial" pitchFamily="34" charset="0"/>
              </a:defRPr>
            </a:lvl3pPr>
            <a:lvl4pPr marL="1600200" indent="-228600" defTabSz="912813" eaLnBrk="0" hangingPunct="0">
              <a:defRPr>
                <a:solidFill>
                  <a:schemeClr val="tx1"/>
                </a:solidFill>
                <a:latin typeface="Arial" pitchFamily="34" charset="0"/>
              </a:defRPr>
            </a:lvl4pPr>
            <a:lvl5pPr marL="2057400" indent="-228600" defTabSz="912813" eaLnBrk="0" hangingPunct="0">
              <a:defRPr>
                <a:solidFill>
                  <a:schemeClr val="tx1"/>
                </a:solidFill>
                <a:latin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defRPr>
            </a:lvl9pPr>
          </a:lstStyle>
          <a:p>
            <a:pPr algn="ctr"/>
            <a:r>
              <a:rPr lang="en-US" sz="700">
                <a:solidFill>
                  <a:srgbClr val="000000"/>
                </a:solidFill>
                <a:latin typeface="Segoe"/>
                <a:cs typeface="Arial" pitchFamily="34" charset="0"/>
              </a:rPr>
              <a:t>© 2009 Microsoft Corporation. All rights reserved. Microsoft, Windows, Windows Vista and other product names are or may be registered trademarks and/or trademarks in the U.S. and/or other countries.</a:t>
            </a:r>
          </a:p>
          <a:p>
            <a:pPr algn="ctr"/>
            <a:r>
              <a:rPr lang="en-US" sz="700">
                <a:solidFill>
                  <a:srgbClr val="000000"/>
                </a:solidFill>
                <a:latin typeface="Segoe"/>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a:solidFill>
                  <a:srgbClr val="000000"/>
                </a:solidFill>
                <a:latin typeface="Segoe"/>
                <a:cs typeface="Arial" pitchFamily="34" charset="0"/>
              </a:rPr>
            </a:br>
            <a:r>
              <a:rPr lang="en-US" sz="700">
                <a:solidFill>
                  <a:srgbClr val="000000"/>
                </a:solidFill>
                <a:latin typeface="Segoe"/>
                <a:cs typeface="Arial" pitchFamily="34" charset="0"/>
              </a:rPr>
              <a:t>MICROSOFT MAKES NO WARRANTIES, EXPRESS, IMPLIED OR STATUTORY, AS TO THE INFORMATION IN THIS PRESENTATION.</a:t>
            </a:r>
          </a:p>
        </p:txBody>
      </p:sp>
    </p:spTree>
    <p:extLst>
      <p:ext uri="{BB962C8B-B14F-4D97-AF65-F5344CB8AC3E}">
        <p14:creationId xmlns:p14="http://schemas.microsoft.com/office/powerpoint/2010/main" val="3818616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1_Agenda">
    <p:spTree>
      <p:nvGrpSpPr>
        <p:cNvPr id="1" name=""/>
        <p:cNvGrpSpPr/>
        <p:nvPr/>
      </p:nvGrpSpPr>
      <p:grpSpPr>
        <a:xfrm>
          <a:off x="0" y="0"/>
          <a:ext cx="0" cy="0"/>
          <a:chOff x="0" y="0"/>
          <a:chExt cx="0" cy="0"/>
        </a:xfrm>
      </p:grpSpPr>
      <p:pic>
        <p:nvPicPr>
          <p:cNvPr id="4" name="Picture 15" descr="MS-apo_W"/>
          <p:cNvPicPr>
            <a:picLocks noChangeAspect="1" noChangeArrowheads="1"/>
          </p:cNvPicPr>
          <p:nvPr/>
        </p:nvPicPr>
        <p:blipFill>
          <a:blip r:embed="rId2" cstate="print">
            <a:lum bright="-100000" contrast="100000"/>
            <a:extLst>
              <a:ext uri="{28A0092B-C50C-407E-A947-70E740481C1C}">
                <a14:useLocalDpi xmlns:a14="http://schemas.microsoft.com/office/drawing/2010/main" val="0"/>
              </a:ext>
            </a:extLst>
          </a:blip>
          <a:srcRect b="-74626"/>
          <a:stretch>
            <a:fillRect/>
          </a:stretch>
        </p:blipFill>
        <p:spPr bwMode="auto">
          <a:xfrm>
            <a:off x="501650" y="5446448"/>
            <a:ext cx="2027238" cy="2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a:spLocks noGrp="1"/>
          </p:cNvSpPr>
          <p:nvPr>
            <p:ph type="title"/>
          </p:nvPr>
        </p:nvSpPr>
        <p:spPr>
          <a:xfrm>
            <a:off x="457201" y="304800"/>
            <a:ext cx="8321675" cy="507832"/>
          </a:xfrm>
          <a:noFill/>
          <a:ln w="9525">
            <a:noFill/>
            <a:miter lim="800000"/>
            <a:headEnd/>
            <a:tailEnd/>
          </a:ln>
        </p:spPr>
        <p:txBody>
          <a:bodyPr>
            <a:noAutofit/>
          </a:bodyPr>
          <a:lstStyle>
            <a:lvl1pPr>
              <a:defRPr lang="en-US" sz="3800" dirty="0">
                <a:solidFill>
                  <a:schemeClr val="bg1"/>
                </a:solidFill>
                <a:effectLst/>
                <a:latin typeface="+mj-lt"/>
                <a:ea typeface="+mj-ea"/>
                <a:cs typeface="+mj-cs"/>
              </a:defRPr>
            </a:lvl1pPr>
          </a:lstStyle>
          <a:p>
            <a:pPr lvl="0"/>
            <a:r>
              <a:rPr lang="ru-RU"/>
              <a:t>Образец заголовка</a:t>
            </a:r>
            <a:endParaRPr lang="en-US" dirty="0"/>
          </a:p>
        </p:txBody>
      </p:sp>
      <p:sp>
        <p:nvSpPr>
          <p:cNvPr id="13" name="Content Placeholder 2"/>
          <p:cNvSpPr>
            <a:spLocks noGrp="1"/>
          </p:cNvSpPr>
          <p:nvPr>
            <p:ph idx="1"/>
          </p:nvPr>
        </p:nvSpPr>
        <p:spPr>
          <a:xfrm>
            <a:off x="457200" y="1143000"/>
            <a:ext cx="8320088" cy="1957459"/>
          </a:xfr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555078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775355"/>
            <a:ext cx="7772400" cy="553998"/>
          </a:xfrm>
        </p:spPr>
        <p:txBody>
          <a:bodyPr/>
          <a:lstStyle/>
          <a:p>
            <a:r>
              <a:rPr lang="ru-RU"/>
              <a:t>Образец заголовка</a:t>
            </a:r>
          </a:p>
        </p:txBody>
      </p:sp>
      <p:sp>
        <p:nvSpPr>
          <p:cNvPr id="3" name="Подзаголовок 2"/>
          <p:cNvSpPr>
            <a:spLocks noGrp="1"/>
          </p:cNvSpPr>
          <p:nvPr>
            <p:ph type="subTitle" idx="1"/>
          </p:nvPr>
        </p:nvSpPr>
        <p:spPr>
          <a:xfrm>
            <a:off x="1371600" y="3238500"/>
            <a:ext cx="6400800" cy="38779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a:xfrm>
            <a:off x="457200" y="5296959"/>
            <a:ext cx="2133600" cy="304271"/>
          </a:xfrm>
          <a:prstGeom prst="rect">
            <a:avLst/>
          </a:prstGeom>
        </p:spPr>
        <p:txBody>
          <a:bodyPr/>
          <a:lstStyle>
            <a:lvl1pPr>
              <a:defRPr>
                <a:latin typeface="Arial" charset="0"/>
              </a:defRPr>
            </a:lvl1pPr>
          </a:lstStyle>
          <a:p>
            <a:pPr>
              <a:defRPr/>
            </a:pPr>
            <a:fld id="{B01AAC43-2BCE-48DB-89F6-18AD5968068B}" type="datetimeFigureOut">
              <a:rPr lang="ru-RU">
                <a:solidFill>
                  <a:srgbClr val="FFFFFF"/>
                </a:solidFill>
              </a:rPr>
              <a:pPr>
                <a:defRPr/>
              </a:pPr>
              <a:t>09.07.2019</a:t>
            </a:fld>
            <a:endParaRPr lang="ru-RU">
              <a:solidFill>
                <a:srgbClr val="FFFFFF"/>
              </a:solidFill>
            </a:endParaRPr>
          </a:p>
        </p:txBody>
      </p:sp>
      <p:sp>
        <p:nvSpPr>
          <p:cNvPr id="5" name="Нижний колонтитул 4"/>
          <p:cNvSpPr>
            <a:spLocks noGrp="1"/>
          </p:cNvSpPr>
          <p:nvPr>
            <p:ph type="ftr" sz="quarter" idx="11"/>
          </p:nvPr>
        </p:nvSpPr>
        <p:spPr>
          <a:xfrm>
            <a:off x="3124200" y="5296959"/>
            <a:ext cx="2895600" cy="304271"/>
          </a:xfrm>
          <a:prstGeom prst="rect">
            <a:avLst/>
          </a:prstGeom>
        </p:spPr>
        <p:txBody>
          <a:bodyPr/>
          <a:lstStyle>
            <a:lvl1pPr>
              <a:defRPr>
                <a:latin typeface="Arial" charset="0"/>
              </a:defRPr>
            </a:lvl1pPr>
          </a:lstStyle>
          <a:p>
            <a:pPr>
              <a:defRPr/>
            </a:pPr>
            <a:endParaRPr lang="ru-RU">
              <a:solidFill>
                <a:srgbClr val="FFFFFF"/>
              </a:solidFill>
            </a:endParaRPr>
          </a:p>
        </p:txBody>
      </p:sp>
      <p:sp>
        <p:nvSpPr>
          <p:cNvPr id="6" name="Номер слайда 5"/>
          <p:cNvSpPr>
            <a:spLocks noGrp="1"/>
          </p:cNvSpPr>
          <p:nvPr>
            <p:ph type="sldNum" sz="quarter" idx="12"/>
          </p:nvPr>
        </p:nvSpPr>
        <p:spPr>
          <a:xfrm>
            <a:off x="6553200" y="5296959"/>
            <a:ext cx="2133600" cy="304271"/>
          </a:xfrm>
          <a:prstGeom prst="rect">
            <a:avLst/>
          </a:prstGeom>
        </p:spPr>
        <p:txBody>
          <a:bodyPr/>
          <a:lstStyle>
            <a:lvl1pPr>
              <a:defRPr>
                <a:latin typeface="Arial" charset="0"/>
              </a:defRPr>
            </a:lvl1pPr>
          </a:lstStyle>
          <a:p>
            <a:pPr>
              <a:defRPr/>
            </a:pPr>
            <a:fld id="{D05416C6-C363-4D4B-A821-3F6056A058DE}"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74120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381000" y="191823"/>
            <a:ext cx="8382000" cy="664797"/>
          </a:xfrm>
        </p:spPr>
        <p:txBody>
          <a:bodyPr/>
          <a:lstStyle/>
          <a:p>
            <a:r>
              <a:rPr lang="ru-RU"/>
              <a:t>Образец заголовка</a:t>
            </a:r>
            <a:endParaRPr lang="en-US" dirty="0"/>
          </a:p>
        </p:txBody>
      </p:sp>
    </p:spTree>
    <p:extLst>
      <p:ext uri="{BB962C8B-B14F-4D97-AF65-F5344CB8AC3E}">
        <p14:creationId xmlns:p14="http://schemas.microsoft.com/office/powerpoint/2010/main" val="187510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726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5883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png"/><Relationship Id="rId1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theme" Target="../theme/theme2.xml"/><Relationship Id="rId9" Type="http://schemas.openxmlformats.org/officeDocument/2006/relationships/image" Target="../media/image1.jpeg"/><Relationship Id="rId1" Type="http://schemas.openxmlformats.org/officeDocument/2006/relationships/slideLayout" Target="../slideLayouts/slideLayout13.xml"/><Relationship Id="rId2"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0.xml"/><Relationship Id="rId12" Type="http://schemas.openxmlformats.org/officeDocument/2006/relationships/slideLayout" Target="../slideLayouts/slideLayout31.xml"/><Relationship Id="rId13" Type="http://schemas.openxmlformats.org/officeDocument/2006/relationships/slideLayout" Target="../slideLayouts/slideLayout32.xml"/><Relationship Id="rId14" Type="http://schemas.openxmlformats.org/officeDocument/2006/relationships/slideLayout" Target="../slideLayouts/slideLayout33.xml"/><Relationship Id="rId15" Type="http://schemas.openxmlformats.org/officeDocument/2006/relationships/slideLayout" Target="../slideLayouts/slideLayout34.xml"/><Relationship Id="rId16" Type="http://schemas.openxmlformats.org/officeDocument/2006/relationships/slideLayout" Target="../slideLayouts/slideLayout35.xml"/><Relationship Id="rId17" Type="http://schemas.openxmlformats.org/officeDocument/2006/relationships/theme" Target="../theme/theme3.xml"/><Relationship Id="rId18" Type="http://schemas.openxmlformats.org/officeDocument/2006/relationships/image" Target="../media/image6.png"/><Relationship Id="rId19" Type="http://schemas.openxmlformats.org/officeDocument/2006/relationships/image" Target="../media/image7.png"/><Relationship Id="rId1" Type="http://schemas.openxmlformats.org/officeDocument/2006/relationships/slideLayout" Target="../slideLayouts/slideLayout20.xml"/><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slideLayout" Target="../slideLayouts/slideLayout23.xml"/><Relationship Id="rId5" Type="http://schemas.openxmlformats.org/officeDocument/2006/relationships/slideLayout" Target="../slideLayouts/slideLayout24.xml"/><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slideLayout" Target="../slideLayouts/slideLayout27.xml"/><Relationship Id="rId9" Type="http://schemas.openxmlformats.org/officeDocument/2006/relationships/slideLayout" Target="../slideLayouts/slideLayout28.xml"/><Relationship Id="rId10"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Relationship Id="rId14" Type="http://schemas.openxmlformats.org/officeDocument/2006/relationships/slideLayout" Target="../slideLayouts/slideLayout49.xml"/><Relationship Id="rId15" Type="http://schemas.openxmlformats.org/officeDocument/2006/relationships/slideLayout" Target="../slideLayouts/slideLayout50.xml"/><Relationship Id="rId16" Type="http://schemas.openxmlformats.org/officeDocument/2006/relationships/slideLayout" Target="../slideLayouts/slideLayout51.xml"/><Relationship Id="rId17" Type="http://schemas.openxmlformats.org/officeDocument/2006/relationships/theme" Target="../theme/theme4.xml"/><Relationship Id="rId18" Type="http://schemas.openxmlformats.org/officeDocument/2006/relationships/image" Target="../media/image6.png"/><Relationship Id="rId19" Type="http://schemas.openxmlformats.org/officeDocument/2006/relationships/image" Target="../media/image7.png"/><Relationship Id="rId1" Type="http://schemas.openxmlformats.org/officeDocument/2006/relationships/slideLayout" Target="../slideLayouts/slideLayout36.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60.xml"/><Relationship Id="rId20" Type="http://schemas.openxmlformats.org/officeDocument/2006/relationships/image" Target="../media/image7.png"/><Relationship Id="rId10" Type="http://schemas.openxmlformats.org/officeDocument/2006/relationships/slideLayout" Target="../slideLayouts/slideLayout61.xml"/><Relationship Id="rId11" Type="http://schemas.openxmlformats.org/officeDocument/2006/relationships/slideLayout" Target="../slideLayouts/slideLayout62.xml"/><Relationship Id="rId12" Type="http://schemas.openxmlformats.org/officeDocument/2006/relationships/slideLayout" Target="../slideLayouts/slideLayout63.xml"/><Relationship Id="rId13" Type="http://schemas.openxmlformats.org/officeDocument/2006/relationships/slideLayout" Target="../slideLayouts/slideLayout64.xml"/><Relationship Id="rId14" Type="http://schemas.openxmlformats.org/officeDocument/2006/relationships/slideLayout" Target="../slideLayouts/slideLayout65.xml"/><Relationship Id="rId15" Type="http://schemas.openxmlformats.org/officeDocument/2006/relationships/slideLayout" Target="../slideLayouts/slideLayout66.xml"/><Relationship Id="rId16" Type="http://schemas.openxmlformats.org/officeDocument/2006/relationships/slideLayout" Target="../slideLayouts/slideLayout67.xml"/><Relationship Id="rId17" Type="http://schemas.openxmlformats.org/officeDocument/2006/relationships/slideLayout" Target="../slideLayouts/slideLayout68.xml"/><Relationship Id="rId18" Type="http://schemas.openxmlformats.org/officeDocument/2006/relationships/theme" Target="../theme/theme5.xml"/><Relationship Id="rId19" Type="http://schemas.openxmlformats.org/officeDocument/2006/relationships/image" Target="../media/image6.png"/><Relationship Id="rId1" Type="http://schemas.openxmlformats.org/officeDocument/2006/relationships/slideLayout" Target="../slideLayouts/slideLayout52.xml"/><Relationship Id="rId2" Type="http://schemas.openxmlformats.org/officeDocument/2006/relationships/slideLayout" Target="../slideLayouts/slideLayout53.xml"/><Relationship Id="rId3" Type="http://schemas.openxmlformats.org/officeDocument/2006/relationships/slideLayout" Target="../slideLayouts/slideLayout54.xml"/><Relationship Id="rId4" Type="http://schemas.openxmlformats.org/officeDocument/2006/relationships/slideLayout" Target="../slideLayouts/slideLayout55.xml"/><Relationship Id="rId5" Type="http://schemas.openxmlformats.org/officeDocument/2006/relationships/slideLayout" Target="../slideLayouts/slideLayout56.xml"/><Relationship Id="rId6" Type="http://schemas.openxmlformats.org/officeDocument/2006/relationships/slideLayout" Target="../slideLayouts/slideLayout57.xml"/><Relationship Id="rId7" Type="http://schemas.openxmlformats.org/officeDocument/2006/relationships/slideLayout" Target="../slideLayouts/slideLayout58.xml"/><Relationship Id="rId8"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191823"/>
            <a:ext cx="8382000" cy="1329595"/>
          </a:xfrm>
          <a:prstGeom prst="rect">
            <a:avLst/>
          </a:prstGeom>
        </p:spPr>
        <p:txBody>
          <a:bodyPr vert="horz" wrap="square" lIns="0" tIns="0" rIns="0" bIns="0" rtlCol="0" anchor="t">
            <a:spAutoFit/>
          </a:bodyPr>
          <a:lstStyle/>
          <a:p>
            <a:r>
              <a:rPr lang="de-DE"/>
              <a:t>Titelmasterformat durch Klicken bearbeiten</a:t>
            </a:r>
            <a:endParaRPr lang="en-US" dirty="0"/>
          </a:p>
        </p:txBody>
      </p:sp>
      <p:sp>
        <p:nvSpPr>
          <p:cNvPr id="1027" name="Text Placeholder 2"/>
          <p:cNvSpPr>
            <a:spLocks noGrp="1"/>
          </p:cNvSpPr>
          <p:nvPr>
            <p:ph type="body" idx="1"/>
          </p:nvPr>
        </p:nvSpPr>
        <p:spPr bwMode="auto">
          <a:xfrm>
            <a:off x="381000" y="1177396"/>
            <a:ext cx="8382000" cy="1779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Tree>
  </p:cSld>
  <p:clrMap bg1="dk1" tx1="lt1" bg2="dk2" tx2="lt2" accent1="accent1" accent2="accent2" accent3="accent3" accent4="accent4" accent5="accent5" accent6="accent6" hlink="hlink" folHlink="folHlink"/>
  <p:sldLayoutIdLst>
    <p:sldLayoutId id="2147484933" r:id="rId1"/>
    <p:sldLayoutId id="2147484934" r:id="rId2"/>
    <p:sldLayoutId id="2147484924" r:id="rId3"/>
    <p:sldLayoutId id="2147484925" r:id="rId4"/>
    <p:sldLayoutId id="2147484926" r:id="rId5"/>
    <p:sldLayoutId id="2147484927" r:id="rId6"/>
    <p:sldLayoutId id="2147484928" r:id="rId7"/>
    <p:sldLayoutId id="2147484929" r:id="rId8"/>
    <p:sldLayoutId id="2147484935" r:id="rId9"/>
    <p:sldLayoutId id="2147484936" r:id="rId10"/>
    <p:sldLayoutId id="2147484937" r:id="rId11"/>
    <p:sldLayoutId id="2147484938"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2813" rtl="0" fontAlgn="base">
        <a:lnSpc>
          <a:spcPct val="90000"/>
        </a:lnSpc>
        <a:spcBef>
          <a:spcPct val="0"/>
        </a:spcBef>
        <a:spcAft>
          <a:spcPct val="0"/>
        </a:spcAft>
        <a:defRPr lang="en-US" sz="4800" kern="1200" spc="-150" dirty="0">
          <a:ln w="3175">
            <a:noFill/>
          </a:ln>
          <a:solidFill>
            <a:srgbClr val="CCFFCC"/>
          </a:solidFill>
          <a:latin typeface="+mj-lt"/>
          <a:ea typeface="+mn-ea"/>
          <a:cs typeface="Arial" charset="0"/>
        </a:defRPr>
      </a:lvl1pPr>
      <a:lvl2pPr algn="l" defTabSz="912813" rtl="0" fontAlgn="base">
        <a:lnSpc>
          <a:spcPct val="90000"/>
        </a:lnSpc>
        <a:spcBef>
          <a:spcPct val="0"/>
        </a:spcBef>
        <a:spcAft>
          <a:spcPct val="0"/>
        </a:spcAft>
        <a:defRPr sz="4800">
          <a:solidFill>
            <a:srgbClr val="CCFFCC"/>
          </a:solidFill>
          <a:latin typeface="Calibri" pitchFamily="34" charset="0"/>
          <a:cs typeface="Arial" pitchFamily="34" charset="0"/>
        </a:defRPr>
      </a:lvl2pPr>
      <a:lvl3pPr algn="l" defTabSz="912813" rtl="0" fontAlgn="base">
        <a:lnSpc>
          <a:spcPct val="90000"/>
        </a:lnSpc>
        <a:spcBef>
          <a:spcPct val="0"/>
        </a:spcBef>
        <a:spcAft>
          <a:spcPct val="0"/>
        </a:spcAft>
        <a:defRPr sz="4800">
          <a:solidFill>
            <a:srgbClr val="CCFFCC"/>
          </a:solidFill>
          <a:latin typeface="Calibri" pitchFamily="34" charset="0"/>
          <a:cs typeface="Arial" pitchFamily="34" charset="0"/>
        </a:defRPr>
      </a:lvl3pPr>
      <a:lvl4pPr algn="l" defTabSz="912813" rtl="0" fontAlgn="base">
        <a:lnSpc>
          <a:spcPct val="90000"/>
        </a:lnSpc>
        <a:spcBef>
          <a:spcPct val="0"/>
        </a:spcBef>
        <a:spcAft>
          <a:spcPct val="0"/>
        </a:spcAft>
        <a:defRPr sz="4800">
          <a:solidFill>
            <a:srgbClr val="CCFFCC"/>
          </a:solidFill>
          <a:latin typeface="Calibri" pitchFamily="34" charset="0"/>
          <a:cs typeface="Arial" pitchFamily="34" charset="0"/>
        </a:defRPr>
      </a:lvl4pPr>
      <a:lvl5pPr algn="l" defTabSz="912813" rtl="0" fontAlgn="base">
        <a:lnSpc>
          <a:spcPct val="90000"/>
        </a:lnSpc>
        <a:spcBef>
          <a:spcPct val="0"/>
        </a:spcBef>
        <a:spcAft>
          <a:spcPct val="0"/>
        </a:spcAft>
        <a:defRPr sz="4800">
          <a:solidFill>
            <a:srgbClr val="CCFFCC"/>
          </a:solidFill>
          <a:latin typeface="Calibri" pitchFamily="34" charset="0"/>
          <a:cs typeface="Arial" pitchFamily="34" charset="0"/>
        </a:defRPr>
      </a:lvl5pPr>
      <a:lvl6pPr marL="457200" algn="l" defTabSz="912813" rtl="0" fontAlgn="base">
        <a:lnSpc>
          <a:spcPct val="90000"/>
        </a:lnSpc>
        <a:spcBef>
          <a:spcPct val="0"/>
        </a:spcBef>
        <a:spcAft>
          <a:spcPct val="0"/>
        </a:spcAft>
        <a:defRPr sz="4800">
          <a:solidFill>
            <a:srgbClr val="CCFFCC"/>
          </a:solidFill>
          <a:latin typeface="Calibri" pitchFamily="34" charset="0"/>
          <a:cs typeface="Arial" pitchFamily="34" charset="0"/>
        </a:defRPr>
      </a:lvl6pPr>
      <a:lvl7pPr marL="914400" algn="l" defTabSz="912813" rtl="0" fontAlgn="base">
        <a:lnSpc>
          <a:spcPct val="90000"/>
        </a:lnSpc>
        <a:spcBef>
          <a:spcPct val="0"/>
        </a:spcBef>
        <a:spcAft>
          <a:spcPct val="0"/>
        </a:spcAft>
        <a:defRPr sz="4800">
          <a:solidFill>
            <a:srgbClr val="CCFFCC"/>
          </a:solidFill>
          <a:latin typeface="Calibri" pitchFamily="34" charset="0"/>
          <a:cs typeface="Arial" pitchFamily="34" charset="0"/>
        </a:defRPr>
      </a:lvl7pPr>
      <a:lvl8pPr marL="1371600" algn="l" defTabSz="912813" rtl="0" fontAlgn="base">
        <a:lnSpc>
          <a:spcPct val="90000"/>
        </a:lnSpc>
        <a:spcBef>
          <a:spcPct val="0"/>
        </a:spcBef>
        <a:spcAft>
          <a:spcPct val="0"/>
        </a:spcAft>
        <a:defRPr sz="4800">
          <a:solidFill>
            <a:srgbClr val="CCFFCC"/>
          </a:solidFill>
          <a:latin typeface="Calibri" pitchFamily="34" charset="0"/>
          <a:cs typeface="Arial" pitchFamily="34" charset="0"/>
        </a:defRPr>
      </a:lvl8pPr>
      <a:lvl9pPr marL="1828800" algn="l" defTabSz="912813" rtl="0" fontAlgn="base">
        <a:lnSpc>
          <a:spcPct val="90000"/>
        </a:lnSpc>
        <a:spcBef>
          <a:spcPct val="0"/>
        </a:spcBef>
        <a:spcAft>
          <a:spcPct val="0"/>
        </a:spcAft>
        <a:defRPr sz="4800">
          <a:solidFill>
            <a:srgbClr val="CCFFCC"/>
          </a:solidFill>
          <a:latin typeface="Calibri" pitchFamily="34" charset="0"/>
          <a:cs typeface="Arial" pitchFamily="34" charset="0"/>
        </a:defRPr>
      </a:lvl9pPr>
    </p:titleStyle>
    <p:bodyStyle>
      <a:lvl1pPr marL="396875" indent="-396875" algn="l" defTabSz="912813" rtl="0" fontAlgn="base">
        <a:lnSpc>
          <a:spcPct val="90000"/>
        </a:lnSpc>
        <a:spcBef>
          <a:spcPct val="20000"/>
        </a:spcBef>
        <a:spcAft>
          <a:spcPct val="0"/>
        </a:spcAft>
        <a:buBlip>
          <a:blip r:embed="rId15"/>
        </a:buBlip>
        <a:defRPr sz="3200" kern="1200">
          <a:solidFill>
            <a:srgbClr val="99CC99"/>
          </a:solidFill>
          <a:latin typeface="+mn-lt"/>
          <a:ea typeface="+mn-ea"/>
          <a:cs typeface="+mn-cs"/>
        </a:defRPr>
      </a:lvl1pPr>
      <a:lvl2pPr marL="914400" indent="-396875" algn="l" defTabSz="912813" rtl="0" fontAlgn="base">
        <a:lnSpc>
          <a:spcPct val="90000"/>
        </a:lnSpc>
        <a:spcBef>
          <a:spcPct val="20000"/>
        </a:spcBef>
        <a:spcAft>
          <a:spcPct val="0"/>
        </a:spcAft>
        <a:buSzPct val="90000"/>
        <a:buBlip>
          <a:blip r:embed="rId16"/>
        </a:buBlip>
        <a:defRPr sz="2800" kern="1200">
          <a:solidFill>
            <a:srgbClr val="99CC99"/>
          </a:solidFill>
          <a:latin typeface="+mn-lt"/>
          <a:ea typeface="+mn-ea"/>
          <a:cs typeface="+mn-cs"/>
        </a:defRPr>
      </a:lvl2pPr>
      <a:lvl3pPr marL="1258888" indent="-344488" algn="l" defTabSz="912813" rtl="0" fontAlgn="base">
        <a:lnSpc>
          <a:spcPct val="90000"/>
        </a:lnSpc>
        <a:spcBef>
          <a:spcPct val="20000"/>
        </a:spcBef>
        <a:spcAft>
          <a:spcPct val="0"/>
        </a:spcAft>
        <a:buSzPct val="90000"/>
        <a:buBlip>
          <a:blip r:embed="rId16"/>
        </a:buBlip>
        <a:defRPr sz="2400" kern="1200">
          <a:solidFill>
            <a:srgbClr val="99CC99"/>
          </a:solidFill>
          <a:latin typeface="+mn-lt"/>
          <a:ea typeface="+mn-ea"/>
          <a:cs typeface="+mn-cs"/>
        </a:defRPr>
      </a:lvl3pPr>
      <a:lvl4pPr marL="1604963" indent="-346075" algn="l" defTabSz="912813" rtl="0" fontAlgn="base">
        <a:lnSpc>
          <a:spcPct val="90000"/>
        </a:lnSpc>
        <a:spcBef>
          <a:spcPct val="20000"/>
        </a:spcBef>
        <a:spcAft>
          <a:spcPct val="0"/>
        </a:spcAft>
        <a:buSzPct val="90000"/>
        <a:buBlip>
          <a:blip r:embed="rId16"/>
        </a:buBlip>
        <a:defRPr sz="2400" kern="1200">
          <a:solidFill>
            <a:srgbClr val="99CC99"/>
          </a:solidFill>
          <a:latin typeface="+mn-lt"/>
          <a:ea typeface="+mn-ea"/>
          <a:cs typeface="+mn-cs"/>
        </a:defRPr>
      </a:lvl4pPr>
      <a:lvl5pPr marL="1941513" indent="-336550" algn="l" defTabSz="912813" rtl="0" fontAlgn="base">
        <a:lnSpc>
          <a:spcPct val="90000"/>
        </a:lnSpc>
        <a:spcBef>
          <a:spcPct val="20000"/>
        </a:spcBef>
        <a:spcAft>
          <a:spcPct val="0"/>
        </a:spcAft>
        <a:buSzPct val="90000"/>
        <a:buBlip>
          <a:blip r:embed="rId16"/>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191823"/>
            <a:ext cx="8382000" cy="664797"/>
          </a:xfrm>
          <a:prstGeom prst="rect">
            <a:avLst/>
          </a:prstGeom>
        </p:spPr>
        <p:txBody>
          <a:bodyPr vert="horz" wrap="square" lIns="0" tIns="0" rIns="0" bIns="0" rtlCol="0" anchor="t">
            <a:spAutoFit/>
          </a:bodyPr>
          <a:lstStyle/>
          <a:p>
            <a:r>
              <a:rPr lang="ru-RU"/>
              <a:t>Образец заголовка</a:t>
            </a:r>
            <a:endParaRPr lang="en-US" dirty="0"/>
          </a:p>
        </p:txBody>
      </p:sp>
      <p:sp>
        <p:nvSpPr>
          <p:cNvPr id="2051" name="Text Placeholder 2"/>
          <p:cNvSpPr>
            <a:spLocks noGrp="1"/>
          </p:cNvSpPr>
          <p:nvPr>
            <p:ph type="body" idx="1"/>
          </p:nvPr>
        </p:nvSpPr>
        <p:spPr bwMode="auto">
          <a:xfrm>
            <a:off x="381000" y="1177396"/>
            <a:ext cx="8382000" cy="1779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 bg1="dk1" tx1="lt1" bg2="dk2" tx2="lt2" accent1="accent1" accent2="accent2" accent3="accent3" accent4="accent4" accent5="accent5" accent6="accent6" hlink="hlink" folHlink="folHlink"/>
  <p:sldLayoutIdLst>
    <p:sldLayoutId id="2147484930" r:id="rId1"/>
    <p:sldLayoutId id="2147484939" r:id="rId2"/>
    <p:sldLayoutId id="2147484940" r:id="rId3"/>
    <p:sldLayoutId id="2147484941" r:id="rId4"/>
    <p:sldLayoutId id="2147484931" r:id="rId5"/>
    <p:sldLayoutId id="2147484942" r:id="rId6"/>
    <p:sldLayoutId id="2147484932"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2813" rtl="0" fontAlgn="base">
        <a:lnSpc>
          <a:spcPct val="90000"/>
        </a:lnSpc>
        <a:spcBef>
          <a:spcPct val="0"/>
        </a:spcBef>
        <a:spcAft>
          <a:spcPct val="0"/>
        </a:spcAft>
        <a:defRPr lang="en-US" sz="4800" kern="1200" spc="-150" dirty="0">
          <a:ln w="3175">
            <a:noFill/>
          </a:ln>
          <a:solidFill>
            <a:srgbClr val="CCFFCC"/>
          </a:solidFill>
          <a:latin typeface="+mj-lt"/>
          <a:ea typeface="+mn-ea"/>
          <a:cs typeface="Arial" charset="0"/>
        </a:defRPr>
      </a:lvl1pPr>
      <a:lvl2pPr algn="l" defTabSz="912813" rtl="0" fontAlgn="base">
        <a:lnSpc>
          <a:spcPct val="90000"/>
        </a:lnSpc>
        <a:spcBef>
          <a:spcPct val="0"/>
        </a:spcBef>
        <a:spcAft>
          <a:spcPct val="0"/>
        </a:spcAft>
        <a:defRPr sz="4800">
          <a:solidFill>
            <a:srgbClr val="CCFFCC"/>
          </a:solidFill>
          <a:latin typeface="Calibri" pitchFamily="34" charset="0"/>
          <a:cs typeface="Arial" pitchFamily="34" charset="0"/>
        </a:defRPr>
      </a:lvl2pPr>
      <a:lvl3pPr algn="l" defTabSz="912813" rtl="0" fontAlgn="base">
        <a:lnSpc>
          <a:spcPct val="90000"/>
        </a:lnSpc>
        <a:spcBef>
          <a:spcPct val="0"/>
        </a:spcBef>
        <a:spcAft>
          <a:spcPct val="0"/>
        </a:spcAft>
        <a:defRPr sz="4800">
          <a:solidFill>
            <a:srgbClr val="CCFFCC"/>
          </a:solidFill>
          <a:latin typeface="Calibri" pitchFamily="34" charset="0"/>
          <a:cs typeface="Arial" pitchFamily="34" charset="0"/>
        </a:defRPr>
      </a:lvl3pPr>
      <a:lvl4pPr algn="l" defTabSz="912813" rtl="0" fontAlgn="base">
        <a:lnSpc>
          <a:spcPct val="90000"/>
        </a:lnSpc>
        <a:spcBef>
          <a:spcPct val="0"/>
        </a:spcBef>
        <a:spcAft>
          <a:spcPct val="0"/>
        </a:spcAft>
        <a:defRPr sz="4800">
          <a:solidFill>
            <a:srgbClr val="CCFFCC"/>
          </a:solidFill>
          <a:latin typeface="Calibri" pitchFamily="34" charset="0"/>
          <a:cs typeface="Arial" pitchFamily="34" charset="0"/>
        </a:defRPr>
      </a:lvl4pPr>
      <a:lvl5pPr algn="l" defTabSz="912813" rtl="0" fontAlgn="base">
        <a:lnSpc>
          <a:spcPct val="90000"/>
        </a:lnSpc>
        <a:spcBef>
          <a:spcPct val="0"/>
        </a:spcBef>
        <a:spcAft>
          <a:spcPct val="0"/>
        </a:spcAft>
        <a:defRPr sz="4800">
          <a:solidFill>
            <a:srgbClr val="CCFFCC"/>
          </a:solidFill>
          <a:latin typeface="Calibri" pitchFamily="34" charset="0"/>
          <a:cs typeface="Arial" pitchFamily="34" charset="0"/>
        </a:defRPr>
      </a:lvl5pPr>
      <a:lvl6pPr marL="457200" algn="l" defTabSz="912813" rtl="0" fontAlgn="base">
        <a:lnSpc>
          <a:spcPct val="90000"/>
        </a:lnSpc>
        <a:spcBef>
          <a:spcPct val="0"/>
        </a:spcBef>
        <a:spcAft>
          <a:spcPct val="0"/>
        </a:spcAft>
        <a:defRPr sz="4800">
          <a:solidFill>
            <a:srgbClr val="CCFFCC"/>
          </a:solidFill>
          <a:latin typeface="Calibri" pitchFamily="34" charset="0"/>
          <a:cs typeface="Arial" pitchFamily="34" charset="0"/>
        </a:defRPr>
      </a:lvl6pPr>
      <a:lvl7pPr marL="914400" algn="l" defTabSz="912813" rtl="0" fontAlgn="base">
        <a:lnSpc>
          <a:spcPct val="90000"/>
        </a:lnSpc>
        <a:spcBef>
          <a:spcPct val="0"/>
        </a:spcBef>
        <a:spcAft>
          <a:spcPct val="0"/>
        </a:spcAft>
        <a:defRPr sz="4800">
          <a:solidFill>
            <a:srgbClr val="CCFFCC"/>
          </a:solidFill>
          <a:latin typeface="Calibri" pitchFamily="34" charset="0"/>
          <a:cs typeface="Arial" pitchFamily="34" charset="0"/>
        </a:defRPr>
      </a:lvl7pPr>
      <a:lvl8pPr marL="1371600" algn="l" defTabSz="912813" rtl="0" fontAlgn="base">
        <a:lnSpc>
          <a:spcPct val="90000"/>
        </a:lnSpc>
        <a:spcBef>
          <a:spcPct val="0"/>
        </a:spcBef>
        <a:spcAft>
          <a:spcPct val="0"/>
        </a:spcAft>
        <a:defRPr sz="4800">
          <a:solidFill>
            <a:srgbClr val="CCFFCC"/>
          </a:solidFill>
          <a:latin typeface="Calibri" pitchFamily="34" charset="0"/>
          <a:cs typeface="Arial" pitchFamily="34" charset="0"/>
        </a:defRPr>
      </a:lvl8pPr>
      <a:lvl9pPr marL="1828800" algn="l" defTabSz="912813" rtl="0" fontAlgn="base">
        <a:lnSpc>
          <a:spcPct val="90000"/>
        </a:lnSpc>
        <a:spcBef>
          <a:spcPct val="0"/>
        </a:spcBef>
        <a:spcAft>
          <a:spcPct val="0"/>
        </a:spcAft>
        <a:defRPr sz="4800">
          <a:solidFill>
            <a:srgbClr val="CCFFCC"/>
          </a:solidFill>
          <a:latin typeface="Calibri" pitchFamily="34" charset="0"/>
          <a:cs typeface="Arial" pitchFamily="34" charset="0"/>
        </a:defRPr>
      </a:lvl9pPr>
    </p:titleStyle>
    <p:bodyStyle>
      <a:lvl1pPr marL="396875" indent="-396875" algn="l" defTabSz="912813" rtl="0" fontAlgn="base">
        <a:lnSpc>
          <a:spcPct val="90000"/>
        </a:lnSpc>
        <a:spcBef>
          <a:spcPct val="20000"/>
        </a:spcBef>
        <a:spcAft>
          <a:spcPct val="0"/>
        </a:spcAft>
        <a:buChar char="•"/>
        <a:defRPr sz="3200" kern="1200">
          <a:solidFill>
            <a:srgbClr val="99CC99"/>
          </a:solidFill>
          <a:latin typeface="+mn-lt"/>
          <a:ea typeface="+mn-ea"/>
          <a:cs typeface="+mn-cs"/>
        </a:defRPr>
      </a:lvl1pPr>
      <a:lvl2pPr marL="914400" indent="-396875" algn="l" defTabSz="912813" rtl="0" fontAlgn="base">
        <a:lnSpc>
          <a:spcPct val="90000"/>
        </a:lnSpc>
        <a:spcBef>
          <a:spcPct val="20000"/>
        </a:spcBef>
        <a:spcAft>
          <a:spcPct val="0"/>
        </a:spcAft>
        <a:buSzPct val="90000"/>
        <a:buChar char="–"/>
        <a:defRPr sz="2800" kern="1200">
          <a:solidFill>
            <a:srgbClr val="99CC99"/>
          </a:solidFill>
          <a:latin typeface="+mn-lt"/>
          <a:ea typeface="+mn-ea"/>
          <a:cs typeface="+mn-cs"/>
        </a:defRPr>
      </a:lvl2pPr>
      <a:lvl3pPr marL="1258888" indent="-344488" algn="l" defTabSz="912813" rtl="0" fontAlgn="base">
        <a:lnSpc>
          <a:spcPct val="90000"/>
        </a:lnSpc>
        <a:spcBef>
          <a:spcPct val="20000"/>
        </a:spcBef>
        <a:spcAft>
          <a:spcPct val="0"/>
        </a:spcAft>
        <a:buSzPct val="90000"/>
        <a:buChar char="•"/>
        <a:defRPr sz="2400" kern="1200">
          <a:solidFill>
            <a:srgbClr val="99CC99"/>
          </a:solidFill>
          <a:latin typeface="+mn-lt"/>
          <a:ea typeface="+mn-ea"/>
          <a:cs typeface="+mn-cs"/>
        </a:defRPr>
      </a:lvl3pPr>
      <a:lvl4pPr marL="1604963" indent="-346075" algn="l" defTabSz="912813" rtl="0" fontAlgn="base">
        <a:lnSpc>
          <a:spcPct val="90000"/>
        </a:lnSpc>
        <a:spcBef>
          <a:spcPct val="20000"/>
        </a:spcBef>
        <a:spcAft>
          <a:spcPct val="0"/>
        </a:spcAft>
        <a:buSzPct val="90000"/>
        <a:buChar char="–"/>
        <a:defRPr sz="2400" kern="1200">
          <a:solidFill>
            <a:srgbClr val="99CC99"/>
          </a:solidFill>
          <a:latin typeface="+mn-lt"/>
          <a:ea typeface="+mn-ea"/>
          <a:cs typeface="+mn-cs"/>
        </a:defRPr>
      </a:lvl4pPr>
      <a:lvl5pPr marL="1941513" indent="-336550" algn="l" defTabSz="912813" rtl="0" fontAlgn="base">
        <a:lnSpc>
          <a:spcPct val="90000"/>
        </a:lnSpc>
        <a:spcBef>
          <a:spcPct val="20000"/>
        </a:spcBef>
        <a:spcAft>
          <a:spcPct val="0"/>
        </a:spcAft>
        <a:buSzPct val="90000"/>
        <a:buChar char="»"/>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8" cstate="screen">
            <a:lum/>
          </a:blip>
          <a:srcRect/>
          <a:stretch>
            <a:fillRect l="-11000" r="-11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1" y="304271"/>
            <a:ext cx="83216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ru-RU"/>
              <a:t>Образец заголовка</a:t>
            </a:r>
            <a:endParaRPr lang="en-US"/>
          </a:p>
        </p:txBody>
      </p:sp>
      <p:sp>
        <p:nvSpPr>
          <p:cNvPr id="3075" name="Rectangle 8"/>
          <p:cNvSpPr>
            <a:spLocks noGrp="1" noChangeArrowheads="1"/>
          </p:cNvSpPr>
          <p:nvPr>
            <p:ph type="body" idx="1"/>
          </p:nvPr>
        </p:nvSpPr>
        <p:spPr bwMode="auto">
          <a:xfrm>
            <a:off x="457200" y="1143000"/>
            <a:ext cx="8320088" cy="1957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 bg1="dk2" tx1="lt1" bg2="dk1" tx2="lt2" accent1="accent1" accent2="accent2" accent3="accent3" accent4="accent4" accent5="accent5" accent6="accent6" hlink="hlink" folHlink="folHlink"/>
  <p:sldLayoutIdLst>
    <p:sldLayoutId id="2147484943" r:id="rId1"/>
    <p:sldLayoutId id="2147484944" r:id="rId2"/>
    <p:sldLayoutId id="2147484945" r:id="rId3"/>
    <p:sldLayoutId id="2147484946" r:id="rId4"/>
    <p:sldLayoutId id="2147484947" r:id="rId5"/>
    <p:sldLayoutId id="2147484948" r:id="rId6"/>
    <p:sldLayoutId id="2147484949" r:id="rId7"/>
    <p:sldLayoutId id="2147484950" r:id="rId8"/>
    <p:sldLayoutId id="2147484951" r:id="rId9"/>
    <p:sldLayoutId id="2147484952" r:id="rId10"/>
    <p:sldLayoutId id="2147484953" r:id="rId11"/>
    <p:sldLayoutId id="2147484954" r:id="rId12"/>
    <p:sldLayoutId id="2147484960" r:id="rId13"/>
    <p:sldLayoutId id="2147484955" r:id="rId14"/>
    <p:sldLayoutId id="2147484956" r:id="rId15"/>
    <p:sldLayoutId id="2147484957"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fontAlgn="base">
        <a:lnSpc>
          <a:spcPct val="90000"/>
        </a:lnSpc>
        <a:spcBef>
          <a:spcPct val="0"/>
        </a:spcBef>
        <a:spcAft>
          <a:spcPct val="0"/>
        </a:spcAft>
        <a:defRPr sz="4000">
          <a:solidFill>
            <a:schemeClr val="bg1"/>
          </a:solidFill>
          <a:latin typeface="+mj-lt"/>
          <a:ea typeface="+mj-ea"/>
          <a:cs typeface="+mj-cs"/>
        </a:defRPr>
      </a:lvl1pPr>
      <a:lvl2pPr algn="l" rtl="0" fontAlgn="base">
        <a:lnSpc>
          <a:spcPct val="90000"/>
        </a:lnSpc>
        <a:spcBef>
          <a:spcPct val="0"/>
        </a:spcBef>
        <a:spcAft>
          <a:spcPct val="0"/>
        </a:spcAft>
        <a:defRPr sz="4000">
          <a:solidFill>
            <a:schemeClr val="bg1"/>
          </a:solidFill>
          <a:effectLst>
            <a:outerShdw blurRad="38100" dist="38100" dir="2700000" algn="tl">
              <a:srgbClr val="C0C0C0"/>
            </a:outerShdw>
          </a:effectLst>
          <a:latin typeface="Segoe" pitchFamily="34" charset="0"/>
        </a:defRPr>
      </a:lvl2pPr>
      <a:lvl3pPr algn="l" rtl="0" fontAlgn="base">
        <a:lnSpc>
          <a:spcPct val="90000"/>
        </a:lnSpc>
        <a:spcBef>
          <a:spcPct val="0"/>
        </a:spcBef>
        <a:spcAft>
          <a:spcPct val="0"/>
        </a:spcAft>
        <a:defRPr sz="4000">
          <a:solidFill>
            <a:schemeClr val="bg1"/>
          </a:solidFill>
          <a:effectLst>
            <a:outerShdw blurRad="38100" dist="38100" dir="2700000" algn="tl">
              <a:srgbClr val="C0C0C0"/>
            </a:outerShdw>
          </a:effectLst>
          <a:latin typeface="Segoe" pitchFamily="34" charset="0"/>
        </a:defRPr>
      </a:lvl3pPr>
      <a:lvl4pPr algn="l" rtl="0" fontAlgn="base">
        <a:lnSpc>
          <a:spcPct val="90000"/>
        </a:lnSpc>
        <a:spcBef>
          <a:spcPct val="0"/>
        </a:spcBef>
        <a:spcAft>
          <a:spcPct val="0"/>
        </a:spcAft>
        <a:defRPr sz="4000">
          <a:solidFill>
            <a:schemeClr val="bg1"/>
          </a:solidFill>
          <a:effectLst>
            <a:outerShdw blurRad="38100" dist="38100" dir="2700000" algn="tl">
              <a:srgbClr val="C0C0C0"/>
            </a:outerShdw>
          </a:effectLst>
          <a:latin typeface="Segoe" pitchFamily="34" charset="0"/>
        </a:defRPr>
      </a:lvl4pPr>
      <a:lvl5pPr algn="l" rtl="0" fontAlgn="base">
        <a:lnSpc>
          <a:spcPct val="90000"/>
        </a:lnSpc>
        <a:spcBef>
          <a:spcPct val="0"/>
        </a:spcBef>
        <a:spcAft>
          <a:spcPct val="0"/>
        </a:spcAft>
        <a:defRPr sz="4000">
          <a:solidFill>
            <a:schemeClr val="bg1"/>
          </a:solidFill>
          <a:effectLst>
            <a:outerShdw blurRad="38100" dist="38100" dir="2700000" algn="tl">
              <a:srgbClr val="C0C0C0"/>
            </a:outerShdw>
          </a:effectLst>
          <a:latin typeface="Segoe" pitchFamily="34" charset="0"/>
        </a:defRPr>
      </a:lvl5pPr>
      <a:lvl6pPr marL="457200" algn="l" rtl="0" eaLnBrk="1" fontAlgn="base" hangingPunct="1">
        <a:lnSpc>
          <a:spcPct val="90000"/>
        </a:lnSpc>
        <a:spcBef>
          <a:spcPct val="0"/>
        </a:spcBef>
        <a:spcAft>
          <a:spcPct val="0"/>
        </a:spcAft>
        <a:defRPr sz="4400">
          <a:solidFill>
            <a:schemeClr val="folHlink"/>
          </a:solidFill>
          <a:effectLst>
            <a:outerShdw blurRad="38100" dist="38100" dir="2700000" algn="tl">
              <a:srgbClr val="C0C0C0"/>
            </a:outerShdw>
          </a:effectLst>
          <a:latin typeface="Segoe" pitchFamily="34" charset="0"/>
        </a:defRPr>
      </a:lvl6pPr>
      <a:lvl7pPr marL="914400" algn="l" rtl="0" eaLnBrk="1" fontAlgn="base" hangingPunct="1">
        <a:lnSpc>
          <a:spcPct val="90000"/>
        </a:lnSpc>
        <a:spcBef>
          <a:spcPct val="0"/>
        </a:spcBef>
        <a:spcAft>
          <a:spcPct val="0"/>
        </a:spcAft>
        <a:defRPr sz="4400">
          <a:solidFill>
            <a:schemeClr val="folHlink"/>
          </a:solidFill>
          <a:effectLst>
            <a:outerShdw blurRad="38100" dist="38100" dir="2700000" algn="tl">
              <a:srgbClr val="C0C0C0"/>
            </a:outerShdw>
          </a:effectLst>
          <a:latin typeface="Segoe" pitchFamily="34" charset="0"/>
        </a:defRPr>
      </a:lvl7pPr>
      <a:lvl8pPr marL="1371600" algn="l" rtl="0" eaLnBrk="1" fontAlgn="base" hangingPunct="1">
        <a:lnSpc>
          <a:spcPct val="90000"/>
        </a:lnSpc>
        <a:spcBef>
          <a:spcPct val="0"/>
        </a:spcBef>
        <a:spcAft>
          <a:spcPct val="0"/>
        </a:spcAft>
        <a:defRPr sz="4400">
          <a:solidFill>
            <a:schemeClr val="folHlink"/>
          </a:solidFill>
          <a:effectLst>
            <a:outerShdw blurRad="38100" dist="38100" dir="2700000" algn="tl">
              <a:srgbClr val="C0C0C0"/>
            </a:outerShdw>
          </a:effectLst>
          <a:latin typeface="Segoe" pitchFamily="34" charset="0"/>
        </a:defRPr>
      </a:lvl8pPr>
      <a:lvl9pPr marL="1828800" algn="l" rtl="0" eaLnBrk="1" fontAlgn="base" hangingPunct="1">
        <a:lnSpc>
          <a:spcPct val="90000"/>
        </a:lnSpc>
        <a:spcBef>
          <a:spcPct val="0"/>
        </a:spcBef>
        <a:spcAft>
          <a:spcPct val="0"/>
        </a:spcAft>
        <a:defRPr sz="4400">
          <a:solidFill>
            <a:schemeClr val="folHlink"/>
          </a:solidFill>
          <a:effectLst>
            <a:outerShdw blurRad="38100" dist="38100" dir="2700000" algn="tl">
              <a:srgbClr val="C0C0C0"/>
            </a:outerShdw>
          </a:effectLst>
          <a:latin typeface="Segoe" pitchFamily="34" charset="0"/>
        </a:defRPr>
      </a:lvl9pPr>
    </p:titleStyle>
    <p:bodyStyle>
      <a:lvl1pPr marL="342900" indent="-342900" algn="l" rtl="0" fontAlgn="base">
        <a:lnSpc>
          <a:spcPct val="90000"/>
        </a:lnSpc>
        <a:spcBef>
          <a:spcPct val="0"/>
        </a:spcBef>
        <a:spcAft>
          <a:spcPts val="900"/>
        </a:spcAft>
        <a:buClr>
          <a:schemeClr val="bg1"/>
        </a:buClr>
        <a:buSzPct val="85000"/>
        <a:buFont typeface="Wingdings" pitchFamily="2" charset="2"/>
        <a:buChar char="§"/>
        <a:defRPr sz="2800">
          <a:solidFill>
            <a:schemeClr val="bg2"/>
          </a:solidFill>
          <a:latin typeface="+mn-lt"/>
          <a:ea typeface="+mn-ea"/>
          <a:cs typeface="+mn-cs"/>
        </a:defRPr>
      </a:lvl1pPr>
      <a:lvl2pPr marL="684213" indent="-230188"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2pPr>
      <a:lvl3pPr marL="1146175" indent="-231775"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3pPr>
      <a:lvl4pPr marL="1600200" indent="-228600"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4pPr>
      <a:lvl5pPr marL="2054225" indent="-225425"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5pPr>
      <a:lvl6pPr marL="27559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19"/>
        </a:buBlip>
        <a:defRPr sz="2000">
          <a:solidFill>
            <a:schemeClr val="bg2"/>
          </a:solidFill>
          <a:effectLst>
            <a:outerShdw blurRad="38100" dist="38100" dir="2700000" algn="tl">
              <a:srgbClr val="C0C0C0"/>
            </a:outerShdw>
          </a:effectLst>
          <a:latin typeface="+mn-lt"/>
        </a:defRPr>
      </a:lvl6pPr>
      <a:lvl7pPr marL="32131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19"/>
        </a:buBlip>
        <a:defRPr sz="2000">
          <a:solidFill>
            <a:schemeClr val="bg2"/>
          </a:solidFill>
          <a:effectLst>
            <a:outerShdw blurRad="38100" dist="38100" dir="2700000" algn="tl">
              <a:srgbClr val="C0C0C0"/>
            </a:outerShdw>
          </a:effectLst>
          <a:latin typeface="+mn-lt"/>
        </a:defRPr>
      </a:lvl7pPr>
      <a:lvl8pPr marL="36703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19"/>
        </a:buBlip>
        <a:defRPr sz="2000">
          <a:solidFill>
            <a:schemeClr val="bg2"/>
          </a:solidFill>
          <a:effectLst>
            <a:outerShdw blurRad="38100" dist="38100" dir="2700000" algn="tl">
              <a:srgbClr val="C0C0C0"/>
            </a:outerShdw>
          </a:effectLst>
          <a:latin typeface="+mn-lt"/>
        </a:defRPr>
      </a:lvl8pPr>
      <a:lvl9pPr marL="41275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19"/>
        </a:buBlip>
        <a:defRPr sz="2000">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8" cstate="screen">
            <a:lum/>
          </a:blip>
          <a:srcRect/>
          <a:stretch>
            <a:fillRect l="-11000" r="-11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1" y="304271"/>
            <a:ext cx="8321675" cy="46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ru-RU"/>
              <a:t>Образец заголовка</a:t>
            </a:r>
            <a:endParaRPr lang="en-US"/>
          </a:p>
        </p:txBody>
      </p:sp>
      <p:sp>
        <p:nvSpPr>
          <p:cNvPr id="3075" name="Rectangle 8"/>
          <p:cNvSpPr>
            <a:spLocks noGrp="1" noChangeArrowheads="1"/>
          </p:cNvSpPr>
          <p:nvPr>
            <p:ph type="body" idx="1"/>
          </p:nvPr>
        </p:nvSpPr>
        <p:spPr bwMode="auto">
          <a:xfrm>
            <a:off x="457200" y="1143000"/>
            <a:ext cx="8320088" cy="1657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extLst>
      <p:ext uri="{BB962C8B-B14F-4D97-AF65-F5344CB8AC3E}">
        <p14:creationId xmlns:p14="http://schemas.microsoft.com/office/powerpoint/2010/main" val="3323236437"/>
      </p:ext>
    </p:extLst>
  </p:cSld>
  <p:clrMap bg1="dk2" tx1="lt1" bg2="dk1" tx2="lt2" accent1="accent1" accent2="accent2" accent3="accent3" accent4="accent4" accent5="accent5" accent6="accent6" hlink="hlink" folHlink="folHlink"/>
  <p:sldLayoutIdLst>
    <p:sldLayoutId id="2147484962" r:id="rId1"/>
    <p:sldLayoutId id="2147484963" r:id="rId2"/>
    <p:sldLayoutId id="2147484964" r:id="rId3"/>
    <p:sldLayoutId id="2147484965" r:id="rId4"/>
    <p:sldLayoutId id="2147484966" r:id="rId5"/>
    <p:sldLayoutId id="2147484967" r:id="rId6"/>
    <p:sldLayoutId id="2147484968" r:id="rId7"/>
    <p:sldLayoutId id="2147484969" r:id="rId8"/>
    <p:sldLayoutId id="2147484970" r:id="rId9"/>
    <p:sldLayoutId id="2147484971" r:id="rId10"/>
    <p:sldLayoutId id="2147484972" r:id="rId11"/>
    <p:sldLayoutId id="2147484973" r:id="rId12"/>
    <p:sldLayoutId id="2147484974" r:id="rId13"/>
    <p:sldLayoutId id="2147484975" r:id="rId14"/>
    <p:sldLayoutId id="2147484976" r:id="rId15"/>
    <p:sldLayoutId id="2147484977" r:id="rId16"/>
  </p:sldLayoutIdLst>
  <p:transition>
    <p:fade/>
  </p:transition>
  <p:hf hdr="0" ftr="0" dt="0"/>
  <p:txStyles>
    <p:titleStyle>
      <a:lvl1pPr algn="l" rtl="0" fontAlgn="base">
        <a:lnSpc>
          <a:spcPct val="90000"/>
        </a:lnSpc>
        <a:spcBef>
          <a:spcPct val="0"/>
        </a:spcBef>
        <a:spcAft>
          <a:spcPct val="0"/>
        </a:spcAft>
        <a:defRPr sz="3333">
          <a:solidFill>
            <a:schemeClr val="bg1"/>
          </a:solidFill>
          <a:latin typeface="+mj-lt"/>
          <a:ea typeface="+mj-ea"/>
          <a:cs typeface="+mj-cs"/>
        </a:defRPr>
      </a:lvl1pPr>
      <a:lvl2pPr algn="l" rtl="0" fontAlgn="base">
        <a:lnSpc>
          <a:spcPct val="90000"/>
        </a:lnSpc>
        <a:spcBef>
          <a:spcPct val="0"/>
        </a:spcBef>
        <a:spcAft>
          <a:spcPct val="0"/>
        </a:spcAft>
        <a:defRPr sz="3333">
          <a:solidFill>
            <a:schemeClr val="bg1"/>
          </a:solidFill>
          <a:effectLst>
            <a:outerShdw blurRad="38100" dist="38100" dir="2700000" algn="tl">
              <a:srgbClr val="C0C0C0"/>
            </a:outerShdw>
          </a:effectLst>
          <a:latin typeface="Segoe" pitchFamily="34" charset="0"/>
        </a:defRPr>
      </a:lvl2pPr>
      <a:lvl3pPr algn="l" rtl="0" fontAlgn="base">
        <a:lnSpc>
          <a:spcPct val="90000"/>
        </a:lnSpc>
        <a:spcBef>
          <a:spcPct val="0"/>
        </a:spcBef>
        <a:spcAft>
          <a:spcPct val="0"/>
        </a:spcAft>
        <a:defRPr sz="3333">
          <a:solidFill>
            <a:schemeClr val="bg1"/>
          </a:solidFill>
          <a:effectLst>
            <a:outerShdw blurRad="38100" dist="38100" dir="2700000" algn="tl">
              <a:srgbClr val="C0C0C0"/>
            </a:outerShdw>
          </a:effectLst>
          <a:latin typeface="Segoe" pitchFamily="34" charset="0"/>
        </a:defRPr>
      </a:lvl3pPr>
      <a:lvl4pPr algn="l" rtl="0" fontAlgn="base">
        <a:lnSpc>
          <a:spcPct val="90000"/>
        </a:lnSpc>
        <a:spcBef>
          <a:spcPct val="0"/>
        </a:spcBef>
        <a:spcAft>
          <a:spcPct val="0"/>
        </a:spcAft>
        <a:defRPr sz="3333">
          <a:solidFill>
            <a:schemeClr val="bg1"/>
          </a:solidFill>
          <a:effectLst>
            <a:outerShdw blurRad="38100" dist="38100" dir="2700000" algn="tl">
              <a:srgbClr val="C0C0C0"/>
            </a:outerShdw>
          </a:effectLst>
          <a:latin typeface="Segoe" pitchFamily="34" charset="0"/>
        </a:defRPr>
      </a:lvl4pPr>
      <a:lvl5pPr algn="l" rtl="0" fontAlgn="base">
        <a:lnSpc>
          <a:spcPct val="90000"/>
        </a:lnSpc>
        <a:spcBef>
          <a:spcPct val="0"/>
        </a:spcBef>
        <a:spcAft>
          <a:spcPct val="0"/>
        </a:spcAft>
        <a:defRPr sz="3333">
          <a:solidFill>
            <a:schemeClr val="bg1"/>
          </a:solidFill>
          <a:effectLst>
            <a:outerShdw blurRad="38100" dist="38100" dir="2700000" algn="tl">
              <a:srgbClr val="C0C0C0"/>
            </a:outerShdw>
          </a:effectLst>
          <a:latin typeface="Segoe" pitchFamily="34" charset="0"/>
        </a:defRPr>
      </a:lvl5pPr>
      <a:lvl6pPr marL="380985" algn="l" rtl="0" eaLnBrk="1" fontAlgn="base" hangingPunct="1">
        <a:lnSpc>
          <a:spcPct val="90000"/>
        </a:lnSpc>
        <a:spcBef>
          <a:spcPct val="0"/>
        </a:spcBef>
        <a:spcAft>
          <a:spcPct val="0"/>
        </a:spcAft>
        <a:defRPr sz="3667">
          <a:solidFill>
            <a:schemeClr val="folHlink"/>
          </a:solidFill>
          <a:effectLst>
            <a:outerShdw blurRad="38100" dist="38100" dir="2700000" algn="tl">
              <a:srgbClr val="C0C0C0"/>
            </a:outerShdw>
          </a:effectLst>
          <a:latin typeface="Segoe" pitchFamily="34" charset="0"/>
        </a:defRPr>
      </a:lvl6pPr>
      <a:lvl7pPr marL="761970" algn="l" rtl="0" eaLnBrk="1" fontAlgn="base" hangingPunct="1">
        <a:lnSpc>
          <a:spcPct val="90000"/>
        </a:lnSpc>
        <a:spcBef>
          <a:spcPct val="0"/>
        </a:spcBef>
        <a:spcAft>
          <a:spcPct val="0"/>
        </a:spcAft>
        <a:defRPr sz="3667">
          <a:solidFill>
            <a:schemeClr val="folHlink"/>
          </a:solidFill>
          <a:effectLst>
            <a:outerShdw blurRad="38100" dist="38100" dir="2700000" algn="tl">
              <a:srgbClr val="C0C0C0"/>
            </a:outerShdw>
          </a:effectLst>
          <a:latin typeface="Segoe" pitchFamily="34" charset="0"/>
        </a:defRPr>
      </a:lvl7pPr>
      <a:lvl8pPr marL="1142954" algn="l" rtl="0" eaLnBrk="1" fontAlgn="base" hangingPunct="1">
        <a:lnSpc>
          <a:spcPct val="90000"/>
        </a:lnSpc>
        <a:spcBef>
          <a:spcPct val="0"/>
        </a:spcBef>
        <a:spcAft>
          <a:spcPct val="0"/>
        </a:spcAft>
        <a:defRPr sz="3667">
          <a:solidFill>
            <a:schemeClr val="folHlink"/>
          </a:solidFill>
          <a:effectLst>
            <a:outerShdw blurRad="38100" dist="38100" dir="2700000" algn="tl">
              <a:srgbClr val="C0C0C0"/>
            </a:outerShdw>
          </a:effectLst>
          <a:latin typeface="Segoe" pitchFamily="34" charset="0"/>
        </a:defRPr>
      </a:lvl8pPr>
      <a:lvl9pPr marL="1523939" algn="l" rtl="0" eaLnBrk="1" fontAlgn="base" hangingPunct="1">
        <a:lnSpc>
          <a:spcPct val="90000"/>
        </a:lnSpc>
        <a:spcBef>
          <a:spcPct val="0"/>
        </a:spcBef>
        <a:spcAft>
          <a:spcPct val="0"/>
        </a:spcAft>
        <a:defRPr sz="3667">
          <a:solidFill>
            <a:schemeClr val="folHlink"/>
          </a:solidFill>
          <a:effectLst>
            <a:outerShdw blurRad="38100" dist="38100" dir="2700000" algn="tl">
              <a:srgbClr val="C0C0C0"/>
            </a:outerShdw>
          </a:effectLst>
          <a:latin typeface="Segoe" pitchFamily="34" charset="0"/>
        </a:defRPr>
      </a:lvl9pPr>
    </p:titleStyle>
    <p:bodyStyle>
      <a:lvl1pPr marL="285739" indent="-285739" algn="l" rtl="0" fontAlgn="base">
        <a:lnSpc>
          <a:spcPct val="90000"/>
        </a:lnSpc>
        <a:spcBef>
          <a:spcPct val="0"/>
        </a:spcBef>
        <a:spcAft>
          <a:spcPts val="750"/>
        </a:spcAft>
        <a:buClr>
          <a:schemeClr val="bg1"/>
        </a:buClr>
        <a:buSzPct val="85000"/>
        <a:buFont typeface="Wingdings" pitchFamily="2" charset="2"/>
        <a:buChar char="§"/>
        <a:defRPr sz="2333">
          <a:solidFill>
            <a:schemeClr val="bg2"/>
          </a:solidFill>
          <a:latin typeface="+mn-lt"/>
          <a:ea typeface="+mn-ea"/>
          <a:cs typeface="+mn-cs"/>
        </a:defRPr>
      </a:lvl1pPr>
      <a:lvl2pPr marL="570155" indent="-191816" algn="l" rtl="0" fontAlgn="base">
        <a:lnSpc>
          <a:spcPct val="90000"/>
        </a:lnSpc>
        <a:spcBef>
          <a:spcPct val="0"/>
        </a:spcBef>
        <a:spcAft>
          <a:spcPts val="750"/>
        </a:spcAft>
        <a:buClr>
          <a:schemeClr val="bg1"/>
        </a:buClr>
        <a:buSzPct val="85000"/>
        <a:buFont typeface="Wingdings" pitchFamily="2" charset="2"/>
        <a:buChar char="§"/>
        <a:defRPr sz="1667">
          <a:solidFill>
            <a:schemeClr val="bg2"/>
          </a:solidFill>
          <a:latin typeface="+mn-lt"/>
        </a:defRPr>
      </a:lvl2pPr>
      <a:lvl3pPr marL="955108" indent="-193138" algn="l" rtl="0" fontAlgn="base">
        <a:lnSpc>
          <a:spcPct val="90000"/>
        </a:lnSpc>
        <a:spcBef>
          <a:spcPct val="0"/>
        </a:spcBef>
        <a:spcAft>
          <a:spcPts val="750"/>
        </a:spcAft>
        <a:buClr>
          <a:schemeClr val="bg1"/>
        </a:buClr>
        <a:buSzPct val="85000"/>
        <a:buFont typeface="Wingdings" pitchFamily="2" charset="2"/>
        <a:buChar char="§"/>
        <a:defRPr sz="1667">
          <a:solidFill>
            <a:schemeClr val="bg2"/>
          </a:solidFill>
          <a:latin typeface="+mn-lt"/>
        </a:defRPr>
      </a:lvl3pPr>
      <a:lvl4pPr marL="1333447" indent="-190492" algn="l" rtl="0" fontAlgn="base">
        <a:lnSpc>
          <a:spcPct val="90000"/>
        </a:lnSpc>
        <a:spcBef>
          <a:spcPct val="0"/>
        </a:spcBef>
        <a:spcAft>
          <a:spcPts val="750"/>
        </a:spcAft>
        <a:buClr>
          <a:schemeClr val="bg1"/>
        </a:buClr>
        <a:buSzPct val="85000"/>
        <a:buFont typeface="Wingdings" pitchFamily="2" charset="2"/>
        <a:buChar char="§"/>
        <a:defRPr sz="1667">
          <a:solidFill>
            <a:schemeClr val="bg2"/>
          </a:solidFill>
          <a:latin typeface="+mn-lt"/>
        </a:defRPr>
      </a:lvl4pPr>
      <a:lvl5pPr marL="1711786" indent="-187847" algn="l" rtl="0" fontAlgn="base">
        <a:lnSpc>
          <a:spcPct val="90000"/>
        </a:lnSpc>
        <a:spcBef>
          <a:spcPct val="0"/>
        </a:spcBef>
        <a:spcAft>
          <a:spcPts val="750"/>
        </a:spcAft>
        <a:buClr>
          <a:schemeClr val="bg1"/>
        </a:buClr>
        <a:buSzPct val="85000"/>
        <a:buFont typeface="Wingdings" pitchFamily="2" charset="2"/>
        <a:buChar char="§"/>
        <a:defRPr sz="1667">
          <a:solidFill>
            <a:schemeClr val="bg2"/>
          </a:solidFill>
          <a:latin typeface="+mn-lt"/>
        </a:defRPr>
      </a:lvl5pPr>
      <a:lvl6pPr marL="2296491" indent="-305582" algn="l" rtl="0" eaLnBrk="1" fontAlgn="base" hangingPunct="1">
        <a:lnSpc>
          <a:spcPct val="90000"/>
        </a:lnSpc>
        <a:spcBef>
          <a:spcPct val="30000"/>
        </a:spcBef>
        <a:spcAft>
          <a:spcPct val="0"/>
        </a:spcAft>
        <a:buClr>
          <a:schemeClr val="tx2"/>
        </a:buClr>
        <a:buSzPct val="85000"/>
        <a:buFont typeface="Wingdings 2" pitchFamily="18" charset="2"/>
        <a:buBlip>
          <a:blip r:embed="rId19"/>
        </a:buBlip>
        <a:defRPr sz="1667">
          <a:solidFill>
            <a:schemeClr val="bg2"/>
          </a:solidFill>
          <a:effectLst>
            <a:outerShdw blurRad="38100" dist="38100" dir="2700000" algn="tl">
              <a:srgbClr val="C0C0C0"/>
            </a:outerShdw>
          </a:effectLst>
          <a:latin typeface="+mn-lt"/>
        </a:defRPr>
      </a:lvl6pPr>
      <a:lvl7pPr marL="2677476" indent="-305582" algn="l" rtl="0" eaLnBrk="1" fontAlgn="base" hangingPunct="1">
        <a:lnSpc>
          <a:spcPct val="90000"/>
        </a:lnSpc>
        <a:spcBef>
          <a:spcPct val="30000"/>
        </a:spcBef>
        <a:spcAft>
          <a:spcPct val="0"/>
        </a:spcAft>
        <a:buClr>
          <a:schemeClr val="tx2"/>
        </a:buClr>
        <a:buSzPct val="85000"/>
        <a:buFont typeface="Wingdings 2" pitchFamily="18" charset="2"/>
        <a:buBlip>
          <a:blip r:embed="rId19"/>
        </a:buBlip>
        <a:defRPr sz="1667">
          <a:solidFill>
            <a:schemeClr val="bg2"/>
          </a:solidFill>
          <a:effectLst>
            <a:outerShdw blurRad="38100" dist="38100" dir="2700000" algn="tl">
              <a:srgbClr val="C0C0C0"/>
            </a:outerShdw>
          </a:effectLst>
          <a:latin typeface="+mn-lt"/>
        </a:defRPr>
      </a:lvl7pPr>
      <a:lvl8pPr marL="3058461" indent="-305582" algn="l" rtl="0" eaLnBrk="1" fontAlgn="base" hangingPunct="1">
        <a:lnSpc>
          <a:spcPct val="90000"/>
        </a:lnSpc>
        <a:spcBef>
          <a:spcPct val="30000"/>
        </a:spcBef>
        <a:spcAft>
          <a:spcPct val="0"/>
        </a:spcAft>
        <a:buClr>
          <a:schemeClr val="tx2"/>
        </a:buClr>
        <a:buSzPct val="85000"/>
        <a:buFont typeface="Wingdings 2" pitchFamily="18" charset="2"/>
        <a:buBlip>
          <a:blip r:embed="rId19"/>
        </a:buBlip>
        <a:defRPr sz="1667">
          <a:solidFill>
            <a:schemeClr val="bg2"/>
          </a:solidFill>
          <a:effectLst>
            <a:outerShdw blurRad="38100" dist="38100" dir="2700000" algn="tl">
              <a:srgbClr val="C0C0C0"/>
            </a:outerShdw>
          </a:effectLst>
          <a:latin typeface="+mn-lt"/>
        </a:defRPr>
      </a:lvl8pPr>
      <a:lvl9pPr marL="3439446" indent="-305582" algn="l" rtl="0" eaLnBrk="1" fontAlgn="base" hangingPunct="1">
        <a:lnSpc>
          <a:spcPct val="90000"/>
        </a:lnSpc>
        <a:spcBef>
          <a:spcPct val="30000"/>
        </a:spcBef>
        <a:spcAft>
          <a:spcPct val="0"/>
        </a:spcAft>
        <a:buClr>
          <a:schemeClr val="tx2"/>
        </a:buClr>
        <a:buSzPct val="85000"/>
        <a:buFont typeface="Wingdings 2" pitchFamily="18" charset="2"/>
        <a:buBlip>
          <a:blip r:embed="rId19"/>
        </a:buBlip>
        <a:defRPr sz="1667">
          <a:solidFill>
            <a:schemeClr val="bg2"/>
          </a:solidFill>
          <a:effectLst>
            <a:outerShdw blurRad="38100" dist="38100" dir="2700000" algn="tl">
              <a:srgbClr val="C0C0C0"/>
            </a:outerShdw>
          </a:effectLst>
          <a:latin typeface="+mn-lt"/>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9" cstate="screen">
            <a:lum/>
          </a:blip>
          <a:srcRect/>
          <a:stretch>
            <a:fillRect l="-11000" r="-11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1" y="304271"/>
            <a:ext cx="83216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ru-RU"/>
              <a:t>Образец заголовка</a:t>
            </a:r>
            <a:endParaRPr lang="en-US"/>
          </a:p>
        </p:txBody>
      </p:sp>
      <p:sp>
        <p:nvSpPr>
          <p:cNvPr id="3075" name="Rectangle 8"/>
          <p:cNvSpPr>
            <a:spLocks noGrp="1" noChangeArrowheads="1"/>
          </p:cNvSpPr>
          <p:nvPr>
            <p:ph type="body" idx="1"/>
          </p:nvPr>
        </p:nvSpPr>
        <p:spPr bwMode="auto">
          <a:xfrm>
            <a:off x="457200" y="1143000"/>
            <a:ext cx="8320088" cy="1957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extLst>
      <p:ext uri="{BB962C8B-B14F-4D97-AF65-F5344CB8AC3E}">
        <p14:creationId xmlns:p14="http://schemas.microsoft.com/office/powerpoint/2010/main" val="1249534840"/>
      </p:ext>
    </p:extLst>
  </p:cSld>
  <p:clrMap bg1="dk2" tx1="lt1" bg2="dk1" tx2="lt2" accent1="accent1" accent2="accent2" accent3="accent3" accent4="accent4" accent5="accent5" accent6="accent6" hlink="hlink" folHlink="folHlink"/>
  <p:sldLayoutIdLst>
    <p:sldLayoutId id="2147484979" r:id="rId1"/>
    <p:sldLayoutId id="2147484980" r:id="rId2"/>
    <p:sldLayoutId id="2147484981" r:id="rId3"/>
    <p:sldLayoutId id="2147484982" r:id="rId4"/>
    <p:sldLayoutId id="2147484983" r:id="rId5"/>
    <p:sldLayoutId id="2147484984" r:id="rId6"/>
    <p:sldLayoutId id="2147484985" r:id="rId7"/>
    <p:sldLayoutId id="2147484986" r:id="rId8"/>
    <p:sldLayoutId id="2147484987" r:id="rId9"/>
    <p:sldLayoutId id="2147484988" r:id="rId10"/>
    <p:sldLayoutId id="2147484989" r:id="rId11"/>
    <p:sldLayoutId id="2147484990" r:id="rId12"/>
    <p:sldLayoutId id="2147484991" r:id="rId13"/>
    <p:sldLayoutId id="2147484992" r:id="rId14"/>
    <p:sldLayoutId id="2147484993" r:id="rId15"/>
    <p:sldLayoutId id="2147484994" r:id="rId16"/>
    <p:sldLayoutId id="2147484995"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fontAlgn="base">
        <a:lnSpc>
          <a:spcPct val="90000"/>
        </a:lnSpc>
        <a:spcBef>
          <a:spcPct val="0"/>
        </a:spcBef>
        <a:spcAft>
          <a:spcPct val="0"/>
        </a:spcAft>
        <a:defRPr sz="4000">
          <a:solidFill>
            <a:schemeClr val="bg1"/>
          </a:solidFill>
          <a:latin typeface="+mj-lt"/>
          <a:ea typeface="+mj-ea"/>
          <a:cs typeface="+mj-cs"/>
        </a:defRPr>
      </a:lvl1pPr>
      <a:lvl2pPr algn="l" rtl="0" fontAlgn="base">
        <a:lnSpc>
          <a:spcPct val="90000"/>
        </a:lnSpc>
        <a:spcBef>
          <a:spcPct val="0"/>
        </a:spcBef>
        <a:spcAft>
          <a:spcPct val="0"/>
        </a:spcAft>
        <a:defRPr sz="4000">
          <a:solidFill>
            <a:schemeClr val="bg1"/>
          </a:solidFill>
          <a:effectLst>
            <a:outerShdw blurRad="38100" dist="38100" dir="2700000" algn="tl">
              <a:srgbClr val="C0C0C0"/>
            </a:outerShdw>
          </a:effectLst>
          <a:latin typeface="Segoe" pitchFamily="34" charset="0"/>
        </a:defRPr>
      </a:lvl2pPr>
      <a:lvl3pPr algn="l" rtl="0" fontAlgn="base">
        <a:lnSpc>
          <a:spcPct val="90000"/>
        </a:lnSpc>
        <a:spcBef>
          <a:spcPct val="0"/>
        </a:spcBef>
        <a:spcAft>
          <a:spcPct val="0"/>
        </a:spcAft>
        <a:defRPr sz="4000">
          <a:solidFill>
            <a:schemeClr val="bg1"/>
          </a:solidFill>
          <a:effectLst>
            <a:outerShdw blurRad="38100" dist="38100" dir="2700000" algn="tl">
              <a:srgbClr val="C0C0C0"/>
            </a:outerShdw>
          </a:effectLst>
          <a:latin typeface="Segoe" pitchFamily="34" charset="0"/>
        </a:defRPr>
      </a:lvl3pPr>
      <a:lvl4pPr algn="l" rtl="0" fontAlgn="base">
        <a:lnSpc>
          <a:spcPct val="90000"/>
        </a:lnSpc>
        <a:spcBef>
          <a:spcPct val="0"/>
        </a:spcBef>
        <a:spcAft>
          <a:spcPct val="0"/>
        </a:spcAft>
        <a:defRPr sz="4000">
          <a:solidFill>
            <a:schemeClr val="bg1"/>
          </a:solidFill>
          <a:effectLst>
            <a:outerShdw blurRad="38100" dist="38100" dir="2700000" algn="tl">
              <a:srgbClr val="C0C0C0"/>
            </a:outerShdw>
          </a:effectLst>
          <a:latin typeface="Segoe" pitchFamily="34" charset="0"/>
        </a:defRPr>
      </a:lvl4pPr>
      <a:lvl5pPr algn="l" rtl="0" fontAlgn="base">
        <a:lnSpc>
          <a:spcPct val="90000"/>
        </a:lnSpc>
        <a:spcBef>
          <a:spcPct val="0"/>
        </a:spcBef>
        <a:spcAft>
          <a:spcPct val="0"/>
        </a:spcAft>
        <a:defRPr sz="4000">
          <a:solidFill>
            <a:schemeClr val="bg1"/>
          </a:solidFill>
          <a:effectLst>
            <a:outerShdw blurRad="38100" dist="38100" dir="2700000" algn="tl">
              <a:srgbClr val="C0C0C0"/>
            </a:outerShdw>
          </a:effectLst>
          <a:latin typeface="Segoe" pitchFamily="34" charset="0"/>
        </a:defRPr>
      </a:lvl5pPr>
      <a:lvl6pPr marL="457200" algn="l" rtl="0" eaLnBrk="1" fontAlgn="base" hangingPunct="1">
        <a:lnSpc>
          <a:spcPct val="90000"/>
        </a:lnSpc>
        <a:spcBef>
          <a:spcPct val="0"/>
        </a:spcBef>
        <a:spcAft>
          <a:spcPct val="0"/>
        </a:spcAft>
        <a:defRPr sz="4400">
          <a:solidFill>
            <a:schemeClr val="folHlink"/>
          </a:solidFill>
          <a:effectLst>
            <a:outerShdw blurRad="38100" dist="38100" dir="2700000" algn="tl">
              <a:srgbClr val="C0C0C0"/>
            </a:outerShdw>
          </a:effectLst>
          <a:latin typeface="Segoe" pitchFamily="34" charset="0"/>
        </a:defRPr>
      </a:lvl6pPr>
      <a:lvl7pPr marL="914400" algn="l" rtl="0" eaLnBrk="1" fontAlgn="base" hangingPunct="1">
        <a:lnSpc>
          <a:spcPct val="90000"/>
        </a:lnSpc>
        <a:spcBef>
          <a:spcPct val="0"/>
        </a:spcBef>
        <a:spcAft>
          <a:spcPct val="0"/>
        </a:spcAft>
        <a:defRPr sz="4400">
          <a:solidFill>
            <a:schemeClr val="folHlink"/>
          </a:solidFill>
          <a:effectLst>
            <a:outerShdw blurRad="38100" dist="38100" dir="2700000" algn="tl">
              <a:srgbClr val="C0C0C0"/>
            </a:outerShdw>
          </a:effectLst>
          <a:latin typeface="Segoe" pitchFamily="34" charset="0"/>
        </a:defRPr>
      </a:lvl7pPr>
      <a:lvl8pPr marL="1371600" algn="l" rtl="0" eaLnBrk="1" fontAlgn="base" hangingPunct="1">
        <a:lnSpc>
          <a:spcPct val="90000"/>
        </a:lnSpc>
        <a:spcBef>
          <a:spcPct val="0"/>
        </a:spcBef>
        <a:spcAft>
          <a:spcPct val="0"/>
        </a:spcAft>
        <a:defRPr sz="4400">
          <a:solidFill>
            <a:schemeClr val="folHlink"/>
          </a:solidFill>
          <a:effectLst>
            <a:outerShdw blurRad="38100" dist="38100" dir="2700000" algn="tl">
              <a:srgbClr val="C0C0C0"/>
            </a:outerShdw>
          </a:effectLst>
          <a:latin typeface="Segoe" pitchFamily="34" charset="0"/>
        </a:defRPr>
      </a:lvl8pPr>
      <a:lvl9pPr marL="1828800" algn="l" rtl="0" eaLnBrk="1" fontAlgn="base" hangingPunct="1">
        <a:lnSpc>
          <a:spcPct val="90000"/>
        </a:lnSpc>
        <a:spcBef>
          <a:spcPct val="0"/>
        </a:spcBef>
        <a:spcAft>
          <a:spcPct val="0"/>
        </a:spcAft>
        <a:defRPr sz="4400">
          <a:solidFill>
            <a:schemeClr val="folHlink"/>
          </a:solidFill>
          <a:effectLst>
            <a:outerShdw blurRad="38100" dist="38100" dir="2700000" algn="tl">
              <a:srgbClr val="C0C0C0"/>
            </a:outerShdw>
          </a:effectLst>
          <a:latin typeface="Segoe" pitchFamily="34" charset="0"/>
        </a:defRPr>
      </a:lvl9pPr>
    </p:titleStyle>
    <p:bodyStyle>
      <a:lvl1pPr marL="342900" indent="-342900" algn="l" rtl="0" fontAlgn="base">
        <a:lnSpc>
          <a:spcPct val="90000"/>
        </a:lnSpc>
        <a:spcBef>
          <a:spcPct val="0"/>
        </a:spcBef>
        <a:spcAft>
          <a:spcPts val="900"/>
        </a:spcAft>
        <a:buClr>
          <a:schemeClr val="bg1"/>
        </a:buClr>
        <a:buSzPct val="85000"/>
        <a:buFont typeface="Wingdings" pitchFamily="2" charset="2"/>
        <a:buChar char="§"/>
        <a:defRPr sz="2800">
          <a:solidFill>
            <a:schemeClr val="bg2"/>
          </a:solidFill>
          <a:latin typeface="+mn-lt"/>
          <a:ea typeface="+mn-ea"/>
          <a:cs typeface="+mn-cs"/>
        </a:defRPr>
      </a:lvl1pPr>
      <a:lvl2pPr marL="684213" indent="-230188"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2pPr>
      <a:lvl3pPr marL="1146175" indent="-231775"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3pPr>
      <a:lvl4pPr marL="1600200" indent="-228600"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4pPr>
      <a:lvl5pPr marL="2054225" indent="-225425"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5pPr>
      <a:lvl6pPr marL="27559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20"/>
        </a:buBlip>
        <a:defRPr sz="2000">
          <a:solidFill>
            <a:schemeClr val="bg2"/>
          </a:solidFill>
          <a:effectLst>
            <a:outerShdw blurRad="38100" dist="38100" dir="2700000" algn="tl">
              <a:srgbClr val="C0C0C0"/>
            </a:outerShdw>
          </a:effectLst>
          <a:latin typeface="+mn-lt"/>
        </a:defRPr>
      </a:lvl6pPr>
      <a:lvl7pPr marL="32131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20"/>
        </a:buBlip>
        <a:defRPr sz="2000">
          <a:solidFill>
            <a:schemeClr val="bg2"/>
          </a:solidFill>
          <a:effectLst>
            <a:outerShdw blurRad="38100" dist="38100" dir="2700000" algn="tl">
              <a:srgbClr val="C0C0C0"/>
            </a:outerShdw>
          </a:effectLst>
          <a:latin typeface="+mn-lt"/>
        </a:defRPr>
      </a:lvl7pPr>
      <a:lvl8pPr marL="36703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20"/>
        </a:buBlip>
        <a:defRPr sz="2000">
          <a:solidFill>
            <a:schemeClr val="bg2"/>
          </a:solidFill>
          <a:effectLst>
            <a:outerShdw blurRad="38100" dist="38100" dir="2700000" algn="tl">
              <a:srgbClr val="C0C0C0"/>
            </a:outerShdw>
          </a:effectLst>
          <a:latin typeface="+mn-lt"/>
        </a:defRPr>
      </a:lvl8pPr>
      <a:lvl9pPr marL="41275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20"/>
        </a:buBlip>
        <a:defRPr sz="2000">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5.jpeg"/><Relationship Id="rId1" Type="http://schemas.openxmlformats.org/officeDocument/2006/relationships/slideLayout" Target="../slideLayouts/slideLayout68.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16.png"/><Relationship Id="rId3" Type="http://schemas.openxmlformats.org/officeDocument/2006/relationships/image" Target="../media/image1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16.png"/></Relationships>
</file>

<file path=ppt/slides/_rels/slide4.xml.rels><?xml version="1.0" encoding="UTF-8" standalone="yes"?>
<Relationships xmlns="http://schemas.openxmlformats.org/package/2006/relationships"><Relationship Id="rId11" Type="http://schemas.openxmlformats.org/officeDocument/2006/relationships/image" Target="../media/image21.jpeg"/><Relationship Id="rId12" Type="http://schemas.openxmlformats.org/officeDocument/2006/relationships/image" Target="../media/image22.png"/><Relationship Id="rId1" Type="http://schemas.openxmlformats.org/officeDocument/2006/relationships/slideLayout" Target="../slideLayouts/slideLayout29.xml"/><Relationship Id="rId2" Type="http://schemas.openxmlformats.org/officeDocument/2006/relationships/diagramData" Target="../diagrams/data1.xml"/><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17.png"/><Relationship Id="rId8" Type="http://schemas.openxmlformats.org/officeDocument/2006/relationships/image" Target="../media/image18.png"/><Relationship Id="rId9" Type="http://schemas.openxmlformats.org/officeDocument/2006/relationships/image" Target="../media/image19.png"/><Relationship Id="rId10"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diagramData" Target="../diagrams/data3.xml"/><Relationship Id="rId8" Type="http://schemas.openxmlformats.org/officeDocument/2006/relationships/diagramLayout" Target="../diagrams/layout3.xml"/><Relationship Id="rId9" Type="http://schemas.openxmlformats.org/officeDocument/2006/relationships/diagramQuickStyle" Target="../diagrams/quickStyle3.xml"/><Relationship Id="rId10" Type="http://schemas.openxmlformats.org/officeDocument/2006/relationships/diagramColors" Target="../diagrams/colors3.xml"/><Relationship Id="rId11" Type="http://schemas.microsoft.com/office/2007/relationships/diagramDrawing" Target="../diagrams/drawing3.xml"/><Relationship Id="rId1" Type="http://schemas.openxmlformats.org/officeDocument/2006/relationships/slideLayout" Target="../slideLayouts/slideLayout28.xml"/><Relationship Id="rId2"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tiff"/><Relationship Id="rId7" Type="http://schemas.openxmlformats.org/officeDocument/2006/relationships/image" Target="../media/image28.png"/><Relationship Id="rId8" Type="http://schemas.openxmlformats.org/officeDocument/2006/relationships/image" Target="../media/image29.png"/><Relationship Id="rId9" Type="http://schemas.openxmlformats.org/officeDocument/2006/relationships/image" Target="../media/image30.tiff"/><Relationship Id="rId10" Type="http://schemas.openxmlformats.org/officeDocument/2006/relationships/image" Target="../media/image31.png"/><Relationship Id="rId11" Type="http://schemas.openxmlformats.org/officeDocument/2006/relationships/image" Target="../media/image32.gif"/><Relationship Id="rId1" Type="http://schemas.openxmlformats.org/officeDocument/2006/relationships/slideLayout" Target="../slideLayouts/slideLayout28.xml"/><Relationship Id="rId2" Type="http://schemas.openxmlformats.org/officeDocument/2006/relationships/image" Target="../media/image24.png"/></Relationships>
</file>

<file path=ppt/slides/_rels/slide8.xml.rels><?xml version="1.0" encoding="UTF-8" standalone="yes"?>
<Relationships xmlns="http://schemas.openxmlformats.org/package/2006/relationships"><Relationship Id="rId11" Type="http://schemas.openxmlformats.org/officeDocument/2006/relationships/image" Target="../media/image41.png"/><Relationship Id="rId12" Type="http://schemas.openxmlformats.org/officeDocument/2006/relationships/image" Target="../media/image42.png"/><Relationship Id="rId13" Type="http://schemas.openxmlformats.org/officeDocument/2006/relationships/image" Target="../media/image43.jpeg"/><Relationship Id="rId14" Type="http://schemas.openxmlformats.org/officeDocument/2006/relationships/image" Target="../media/image44.png"/><Relationship Id="rId15" Type="http://schemas.openxmlformats.org/officeDocument/2006/relationships/image" Target="../media/image45.png"/><Relationship Id="rId16" Type="http://schemas.openxmlformats.org/officeDocument/2006/relationships/image" Target="../media/image46.png"/><Relationship Id="rId17" Type="http://schemas.openxmlformats.org/officeDocument/2006/relationships/image" Target="../media/image47.png"/><Relationship Id="rId18" Type="http://schemas.openxmlformats.org/officeDocument/2006/relationships/image" Target="../media/image48.png"/><Relationship Id="rId19" Type="http://schemas.openxmlformats.org/officeDocument/2006/relationships/image" Target="../media/image49.png"/><Relationship Id="rId1" Type="http://schemas.openxmlformats.org/officeDocument/2006/relationships/slideLayout" Target="../slideLayouts/slideLayout29.xml"/><Relationship Id="rId2" Type="http://schemas.openxmlformats.org/officeDocument/2006/relationships/image" Target="../media/image33.png"/><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png"/><Relationship Id="rId7" Type="http://schemas.microsoft.com/office/2007/relationships/hdphoto" Target="../media/hdphoto2.wdp"/><Relationship Id="rId8" Type="http://schemas.openxmlformats.org/officeDocument/2006/relationships/image" Target="../media/image38.png"/><Relationship Id="rId9" Type="http://schemas.openxmlformats.org/officeDocument/2006/relationships/image" Target="../media/image39.png"/><Relationship Id="rId10" Type="http://schemas.openxmlformats.org/officeDocument/2006/relationships/image" Target="../media/image4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5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Заголовок 4"/>
          <p:cNvSpPr>
            <a:spLocks noGrp="1"/>
          </p:cNvSpPr>
          <p:nvPr>
            <p:ph type="ctrTitle"/>
          </p:nvPr>
        </p:nvSpPr>
        <p:spPr>
          <a:xfrm>
            <a:off x="1259633" y="2569394"/>
            <a:ext cx="7032615" cy="2520354"/>
          </a:xfrm>
        </p:spPr>
        <p:txBody>
          <a:bodyPr>
            <a:noAutofit/>
          </a:bodyPr>
          <a:lstStyle/>
          <a:p>
            <a:pPr algn="ctr">
              <a:defRPr/>
            </a:pPr>
            <a:r>
              <a:rPr lang="ru-RU" sz="3200" dirty="0" smtClean="0">
                <a:solidFill>
                  <a:srgbClr val="00038A"/>
                </a:solidFill>
                <a:latin typeface="Arial" panose="020B0604020202020204" pitchFamily="34" charset="0"/>
                <a:cs typeface="Arial" panose="020B0604020202020204" pitchFamily="34" charset="0"/>
              </a:rPr>
              <a:t>Образовательная программа</a:t>
            </a:r>
            <a:r>
              <a:rPr lang="en-US" sz="3200" dirty="0" smtClean="0">
                <a:solidFill>
                  <a:srgbClr val="00038A"/>
                </a:solidFill>
                <a:latin typeface="Arial" panose="020B0604020202020204" pitchFamily="34" charset="0"/>
                <a:cs typeface="Arial" panose="020B0604020202020204" pitchFamily="34" charset="0"/>
              </a:rPr>
              <a:t> </a:t>
            </a:r>
            <a:r>
              <a:rPr lang="ru-RU" sz="3200" dirty="0">
                <a:solidFill>
                  <a:schemeClr val="bg2"/>
                </a:solidFill>
                <a:latin typeface="Arial" panose="020B0604020202020204" pitchFamily="34" charset="0"/>
                <a:cs typeface="Arial" panose="020B0604020202020204" pitchFamily="34" charset="0"/>
              </a:rPr>
              <a:t>направления </a:t>
            </a:r>
            <a:r>
              <a:rPr lang="ru-RU" sz="3200" dirty="0">
                <a:solidFill>
                  <a:srgbClr val="00038A"/>
                </a:solidFill>
                <a:latin typeface="Arial" panose="020B0604020202020204" pitchFamily="34" charset="0"/>
                <a:cs typeface="Arial" panose="020B0604020202020204" pitchFamily="34" charset="0"/>
              </a:rPr>
              <a:t/>
            </a:r>
            <a:br>
              <a:rPr lang="ru-RU" sz="3200" dirty="0">
                <a:solidFill>
                  <a:srgbClr val="00038A"/>
                </a:solidFill>
                <a:latin typeface="Arial" panose="020B0604020202020204" pitchFamily="34" charset="0"/>
                <a:cs typeface="Arial" panose="020B0604020202020204" pitchFamily="34" charset="0"/>
              </a:rPr>
            </a:br>
            <a:r>
              <a:rPr lang="ru-RU" sz="2400" b="1" dirty="0">
                <a:solidFill>
                  <a:schemeClr val="bg1">
                    <a:lumMod val="75000"/>
                  </a:schemeClr>
                </a:solidFill>
                <a:latin typeface="Arial" panose="020B0604020202020204" pitchFamily="34" charset="0"/>
                <a:cs typeface="Arial" panose="020B0604020202020204" pitchFamily="34" charset="0"/>
              </a:rPr>
              <a:t>«Информационные </a:t>
            </a:r>
            <a:r>
              <a:rPr lang="ru-RU" sz="2400" b="1" dirty="0" smtClean="0">
                <a:solidFill>
                  <a:schemeClr val="bg1">
                    <a:lumMod val="75000"/>
                  </a:schemeClr>
                </a:solidFill>
                <a:latin typeface="Arial" panose="020B0604020202020204" pitchFamily="34" charset="0"/>
                <a:cs typeface="Arial" panose="020B0604020202020204" pitchFamily="34" charset="0"/>
              </a:rPr>
              <a:t>системы</a:t>
            </a:r>
            <a:r>
              <a:rPr lang="en-US" sz="2400" b="1" dirty="0" smtClean="0">
                <a:solidFill>
                  <a:schemeClr val="bg1">
                    <a:lumMod val="75000"/>
                  </a:schemeClr>
                </a:solidFill>
                <a:latin typeface="Arial" panose="020B0604020202020204" pitchFamily="34" charset="0"/>
                <a:cs typeface="Arial" panose="020B0604020202020204" pitchFamily="34" charset="0"/>
              </a:rPr>
              <a:t> </a:t>
            </a:r>
            <a:r>
              <a:rPr lang="ru-RU" sz="2400" b="1" dirty="0" smtClean="0">
                <a:solidFill>
                  <a:schemeClr val="bg1">
                    <a:lumMod val="75000"/>
                  </a:schemeClr>
                </a:solidFill>
                <a:latin typeface="Arial" panose="020B0604020202020204" pitchFamily="34" charset="0"/>
                <a:cs typeface="Arial" panose="020B0604020202020204" pitchFamily="34" charset="0"/>
              </a:rPr>
              <a:t/>
            </a:r>
            <a:br>
              <a:rPr lang="ru-RU" sz="2400" b="1" dirty="0" smtClean="0">
                <a:solidFill>
                  <a:schemeClr val="bg1">
                    <a:lumMod val="75000"/>
                  </a:schemeClr>
                </a:solidFill>
                <a:latin typeface="Arial" panose="020B0604020202020204" pitchFamily="34" charset="0"/>
                <a:cs typeface="Arial" panose="020B0604020202020204" pitchFamily="34" charset="0"/>
              </a:rPr>
            </a:br>
            <a:r>
              <a:rPr lang="ru-RU" sz="2400" b="1" dirty="0" smtClean="0">
                <a:solidFill>
                  <a:schemeClr val="bg1">
                    <a:lumMod val="75000"/>
                  </a:schemeClr>
                </a:solidFill>
                <a:latin typeface="Arial" panose="020B0604020202020204" pitchFamily="34" charset="0"/>
                <a:cs typeface="Arial" panose="020B0604020202020204" pitchFamily="34" charset="0"/>
              </a:rPr>
              <a:t>(Магистратура)»</a:t>
            </a:r>
            <a:r>
              <a:rPr lang="ru-RU" sz="2400" b="1" dirty="0">
                <a:solidFill>
                  <a:schemeClr val="bg1">
                    <a:lumMod val="75000"/>
                  </a:schemeClr>
                </a:solidFill>
                <a:latin typeface="Arial" panose="020B0604020202020204" pitchFamily="34" charset="0"/>
                <a:cs typeface="Arial" panose="020B0604020202020204" pitchFamily="34" charset="0"/>
              </a:rPr>
              <a:t/>
            </a:r>
            <a:br>
              <a:rPr lang="ru-RU" sz="2400" b="1" dirty="0">
                <a:solidFill>
                  <a:schemeClr val="bg1">
                    <a:lumMod val="75000"/>
                  </a:schemeClr>
                </a:solidFill>
                <a:latin typeface="Arial" panose="020B0604020202020204" pitchFamily="34" charset="0"/>
                <a:cs typeface="Arial" panose="020B0604020202020204" pitchFamily="34" charset="0"/>
              </a:rPr>
            </a:br>
            <a:r>
              <a:rPr lang="ru-RU" sz="2400" b="1" dirty="0">
                <a:solidFill>
                  <a:schemeClr val="bg1">
                    <a:lumMod val="75000"/>
                  </a:schemeClr>
                </a:solidFill>
                <a:latin typeface="Arial" panose="020B0604020202020204" pitchFamily="34" charset="0"/>
                <a:cs typeface="Arial" panose="020B0604020202020204" pitchFamily="34" charset="0"/>
              </a:rPr>
              <a:t/>
            </a:r>
            <a:br>
              <a:rPr lang="ru-RU" sz="2400" b="1" dirty="0">
                <a:solidFill>
                  <a:schemeClr val="bg1">
                    <a:lumMod val="75000"/>
                  </a:schemeClr>
                </a:solidFill>
                <a:latin typeface="Arial" panose="020B0604020202020204" pitchFamily="34" charset="0"/>
                <a:cs typeface="Arial" panose="020B0604020202020204" pitchFamily="34" charset="0"/>
              </a:rPr>
            </a:br>
            <a:endParaRPr lang="ru-RU" sz="2400" b="1" dirty="0">
              <a:solidFill>
                <a:schemeClr val="bg2"/>
              </a:solidFill>
              <a:latin typeface="Arial" panose="020B0604020202020204" pitchFamily="34" charset="0"/>
              <a:cs typeface="Arial" panose="020B0604020202020204" pitchFamily="34" charset="0"/>
            </a:endParaRPr>
          </a:p>
        </p:txBody>
      </p:sp>
      <p:sp>
        <p:nvSpPr>
          <p:cNvPr id="31747" name="Номер слайда 5"/>
          <p:cNvSpPr>
            <a:spLocks noGrp="1"/>
          </p:cNvSpPr>
          <p:nvPr>
            <p:ph type="sldNum" sz="quarter" idx="12"/>
          </p:nvPr>
        </p:nvSpPr>
        <p:spPr bwMode="auto">
          <a:xfrm>
            <a:off x="8582026" y="5810251"/>
            <a:ext cx="5619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647CD8C-286D-4385-B302-633A7E1748C5}" type="slidenum">
              <a:rPr lang="ru-RU" altLang="en-US">
                <a:solidFill>
                  <a:srgbClr val="FFFFFF"/>
                </a:solidFill>
              </a:rPr>
              <a:pPr eaLnBrk="1" hangingPunct="1"/>
              <a:t>1</a:t>
            </a:fld>
            <a:endParaRPr lang="ru-RU" altLang="en-US">
              <a:solidFill>
                <a:srgbClr val="FFFFFF"/>
              </a:solidFill>
            </a:endParaRPr>
          </a:p>
        </p:txBody>
      </p:sp>
      <p:pic>
        <p:nvPicPr>
          <p:cNvPr id="9" name="Picture 2" descr="C:\Users\Serbin_12387\Desktop\imag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62792" y="409228"/>
            <a:ext cx="2314575" cy="457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serbin_12387\Pictures\project.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965" t="3647" r="9184" b="4476"/>
          <a:stretch/>
        </p:blipFill>
        <p:spPr bwMode="auto">
          <a:xfrm>
            <a:off x="467544" y="193881"/>
            <a:ext cx="2710544" cy="2231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3101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cstate="print">
            <a:extLst>
              <a:ext uri="{28A0092B-C50C-407E-A947-70E740481C1C}">
                <a14:useLocalDpi xmlns:a14="http://schemas.microsoft.com/office/drawing/2010/main" val="0"/>
              </a:ext>
            </a:extLst>
          </a:blip>
          <a:srcRect l="1" r="7086"/>
          <a:stretch/>
        </p:blipFill>
        <p:spPr>
          <a:xfrm>
            <a:off x="1763688" y="415913"/>
            <a:ext cx="5040560" cy="3434557"/>
          </a:xfrm>
          <a:prstGeom prst="rect">
            <a:avLst/>
          </a:prstGeom>
          <a:effectLst>
            <a:reflection blurRad="38100" stA="45000" endPos="0" dir="5400000" sy="-100000" algn="bl" rotWithShape="0"/>
            <a:softEdge rad="571500"/>
          </a:effectLst>
        </p:spPr>
      </p:pic>
      <p:sp>
        <p:nvSpPr>
          <p:cNvPr id="4" name="Заголовок 5"/>
          <p:cNvSpPr>
            <a:spLocks noGrp="1"/>
          </p:cNvSpPr>
          <p:nvPr>
            <p:ph type="title"/>
          </p:nvPr>
        </p:nvSpPr>
        <p:spPr>
          <a:xfrm>
            <a:off x="0" y="3217540"/>
            <a:ext cx="8964488" cy="3600400"/>
          </a:xfrm>
        </p:spPr>
        <p:txBody>
          <a:bodyPr/>
          <a:lstStyle/>
          <a:p>
            <a:pPr marL="0" indent="0" algn="ctr">
              <a:buNone/>
            </a:pPr>
            <a:r>
              <a:rPr lang="ru-RU" sz="3200" b="1" dirty="0">
                <a:solidFill>
                  <a:srgbClr val="00038A"/>
                </a:solidFill>
                <a:latin typeface="Arial" charset="0"/>
                <a:ea typeface="Arial" charset="0"/>
                <a:cs typeface="Arial" charset="0"/>
              </a:rPr>
              <a:t/>
            </a:r>
            <a:br>
              <a:rPr lang="ru-RU" sz="3200" b="1" dirty="0">
                <a:solidFill>
                  <a:srgbClr val="00038A"/>
                </a:solidFill>
                <a:latin typeface="Arial" charset="0"/>
                <a:ea typeface="Arial" charset="0"/>
                <a:cs typeface="Arial" charset="0"/>
              </a:rPr>
            </a:br>
            <a:r>
              <a:rPr lang="ru-RU" sz="3200" b="1" dirty="0">
                <a:solidFill>
                  <a:srgbClr val="00038A"/>
                </a:solidFill>
                <a:latin typeface="Arial" charset="0"/>
                <a:ea typeface="Arial" charset="0"/>
                <a:cs typeface="Arial" charset="0"/>
              </a:rPr>
              <a:t/>
            </a:r>
            <a:br>
              <a:rPr lang="ru-RU" sz="3200" b="1" dirty="0">
                <a:solidFill>
                  <a:srgbClr val="00038A"/>
                </a:solidFill>
                <a:latin typeface="Arial" charset="0"/>
                <a:ea typeface="Arial" charset="0"/>
                <a:cs typeface="Arial" charset="0"/>
              </a:rPr>
            </a:br>
            <a:r>
              <a:rPr lang="en-US" sz="3200" b="1" dirty="0">
                <a:solidFill>
                  <a:srgbClr val="00038A"/>
                </a:solidFill>
                <a:latin typeface="Arial" charset="0"/>
                <a:ea typeface="Arial" charset="0"/>
                <a:cs typeface="Arial" charset="0"/>
              </a:rPr>
              <a:t>Business </a:t>
            </a:r>
            <a:r>
              <a:rPr lang="en-US" sz="3200" b="1" dirty="0" smtClean="0">
                <a:solidFill>
                  <a:srgbClr val="00038A"/>
                </a:solidFill>
                <a:latin typeface="Arial" charset="0"/>
                <a:ea typeface="Arial" charset="0"/>
                <a:cs typeface="Arial" charset="0"/>
              </a:rPr>
              <a:t>analytics</a:t>
            </a:r>
            <a:r>
              <a:rPr lang="ru-RU" sz="3200" b="1" dirty="0" smtClean="0">
                <a:solidFill>
                  <a:srgbClr val="00038A"/>
                </a:solidFill>
                <a:latin typeface="Arial" charset="0"/>
                <a:ea typeface="Arial" charset="0"/>
                <a:cs typeface="Arial" charset="0"/>
              </a:rPr>
              <a:t/>
            </a:r>
            <a:br>
              <a:rPr lang="ru-RU" sz="3200" b="1" dirty="0" smtClean="0">
                <a:solidFill>
                  <a:srgbClr val="00038A"/>
                </a:solidFill>
                <a:latin typeface="Arial" charset="0"/>
                <a:ea typeface="Arial" charset="0"/>
                <a:cs typeface="Arial" charset="0"/>
              </a:rPr>
            </a:br>
            <a:r>
              <a:rPr lang="ru-RU" sz="2000" b="1" dirty="0" smtClean="0">
                <a:solidFill>
                  <a:srgbClr val="00038A"/>
                </a:solidFill>
                <a:latin typeface="Arial" charset="0"/>
                <a:ea typeface="Arial" charset="0"/>
                <a:cs typeface="Arial" charset="0"/>
              </a:rPr>
              <a:t>            </a:t>
            </a:r>
            <a:br>
              <a:rPr lang="ru-RU" sz="2000" b="1" dirty="0" smtClean="0">
                <a:solidFill>
                  <a:srgbClr val="00038A"/>
                </a:solidFill>
                <a:latin typeface="Arial" charset="0"/>
                <a:ea typeface="Arial" charset="0"/>
                <a:cs typeface="Arial" charset="0"/>
              </a:rPr>
            </a:br>
            <a:r>
              <a:rPr lang="ru-RU" sz="3200" b="1" dirty="0" smtClean="0">
                <a:solidFill>
                  <a:srgbClr val="00038A"/>
                </a:solidFill>
                <a:latin typeface="Arial" charset="0"/>
                <a:ea typeface="Arial" charset="0"/>
                <a:cs typeface="Arial" charset="0"/>
              </a:rPr>
              <a:t>Бизнес-аналитика</a:t>
            </a:r>
            <a:endParaRPr lang="ru-RU" sz="3200" b="1" dirty="0">
              <a:solidFill>
                <a:srgbClr val="00038A"/>
              </a:solidFill>
              <a:latin typeface="Arial" charset="0"/>
              <a:ea typeface="Arial" charset="0"/>
              <a:cs typeface="Arial" charset="0"/>
            </a:endParaRPr>
          </a:p>
        </p:txBody>
      </p:sp>
      <p:pic>
        <p:nvPicPr>
          <p:cNvPr id="5" name="Picture 2" descr="C:\Users\Serbin_12387\Desktop\imag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3035" y="271602"/>
            <a:ext cx="2314575"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285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cstate="print">
            <a:extLst>
              <a:ext uri="{28A0092B-C50C-407E-A947-70E740481C1C}">
                <a14:useLocalDpi xmlns:a14="http://schemas.microsoft.com/office/drawing/2010/main" val="0"/>
              </a:ext>
            </a:extLst>
          </a:blip>
          <a:srcRect l="1" r="7086"/>
          <a:stretch/>
        </p:blipFill>
        <p:spPr>
          <a:xfrm>
            <a:off x="-108520" y="-31745"/>
            <a:ext cx="4824536" cy="3287362"/>
          </a:xfrm>
          <a:prstGeom prst="rect">
            <a:avLst/>
          </a:prstGeom>
          <a:effectLst>
            <a:reflection blurRad="38100" stA="45000" endPos="0" dir="5400000" sy="-100000" algn="bl" rotWithShape="0"/>
            <a:softEdge rad="571500"/>
          </a:effectLst>
        </p:spPr>
      </p:pic>
      <p:sp>
        <p:nvSpPr>
          <p:cNvPr id="4" name="Заголовок 5"/>
          <p:cNvSpPr>
            <a:spLocks noGrp="1"/>
          </p:cNvSpPr>
          <p:nvPr>
            <p:ph type="title"/>
          </p:nvPr>
        </p:nvSpPr>
        <p:spPr>
          <a:xfrm>
            <a:off x="5953831" y="312083"/>
            <a:ext cx="2699792" cy="1152128"/>
          </a:xfrm>
        </p:spPr>
        <p:txBody>
          <a:bodyPr/>
          <a:lstStyle/>
          <a:p>
            <a:pPr marL="0" indent="0" algn="ctr">
              <a:buNone/>
            </a:pPr>
            <a:r>
              <a:rPr lang="en-US" sz="3600" b="1" dirty="0">
                <a:solidFill>
                  <a:srgbClr val="00038A"/>
                </a:solidFill>
                <a:latin typeface="Arial" panose="020B0604020202020204" pitchFamily="34" charset="0"/>
                <a:cs typeface="Arial" panose="020B0604020202020204" pitchFamily="34" charset="0"/>
              </a:rPr>
              <a:t>Business </a:t>
            </a:r>
            <a:r>
              <a:rPr lang="ru-RU" sz="3600" b="1" dirty="0">
                <a:solidFill>
                  <a:srgbClr val="00038A"/>
                </a:solidFill>
                <a:latin typeface="Arial" panose="020B0604020202020204" pitchFamily="34" charset="0"/>
                <a:cs typeface="Arial" panose="020B0604020202020204" pitchFamily="34" charset="0"/>
              </a:rPr>
              <a:t/>
            </a:r>
            <a:br>
              <a:rPr lang="ru-RU" sz="3600" b="1" dirty="0">
                <a:solidFill>
                  <a:srgbClr val="00038A"/>
                </a:solidFill>
                <a:latin typeface="Arial" panose="020B0604020202020204" pitchFamily="34" charset="0"/>
                <a:cs typeface="Arial" panose="020B0604020202020204" pitchFamily="34" charset="0"/>
              </a:rPr>
            </a:br>
            <a:r>
              <a:rPr lang="en-US" sz="3600" b="1" dirty="0" smtClean="0">
                <a:solidFill>
                  <a:srgbClr val="00038A"/>
                </a:solidFill>
                <a:latin typeface="Arial" panose="020B0604020202020204" pitchFamily="34" charset="0"/>
                <a:cs typeface="Arial" panose="020B0604020202020204" pitchFamily="34" charset="0"/>
              </a:rPr>
              <a:t>analytics</a:t>
            </a:r>
            <a:r>
              <a:rPr lang="ru-RU" sz="3600" b="1" dirty="0">
                <a:solidFill>
                  <a:srgbClr val="00038A"/>
                </a:solidFill>
                <a:latin typeface="Arial" panose="020B0604020202020204" pitchFamily="34" charset="0"/>
                <a:cs typeface="Arial" panose="020B0604020202020204" pitchFamily="34" charset="0"/>
              </a:rPr>
              <a:t/>
            </a:r>
            <a:br>
              <a:rPr lang="ru-RU" sz="3600" b="1" dirty="0">
                <a:solidFill>
                  <a:srgbClr val="00038A"/>
                </a:solidFill>
                <a:latin typeface="Arial" panose="020B0604020202020204" pitchFamily="34" charset="0"/>
                <a:cs typeface="Arial" panose="020B0604020202020204" pitchFamily="34" charset="0"/>
              </a:rPr>
            </a:br>
            <a:endParaRPr lang="ru-RU" sz="3600" b="1" dirty="0">
              <a:solidFill>
                <a:srgbClr val="00038A"/>
              </a:solidFill>
              <a:latin typeface="Arial" panose="020B0604020202020204" pitchFamily="34" charset="0"/>
              <a:cs typeface="Arial" panose="020B0604020202020204" pitchFamily="34" charset="0"/>
            </a:endParaRPr>
          </a:p>
        </p:txBody>
      </p:sp>
      <p:sp>
        <p:nvSpPr>
          <p:cNvPr id="2" name="Прямоугольник 1"/>
          <p:cNvSpPr/>
          <p:nvPr/>
        </p:nvSpPr>
        <p:spPr>
          <a:xfrm>
            <a:off x="4355976" y="1464211"/>
            <a:ext cx="4547653" cy="4304255"/>
          </a:xfrm>
          <a:prstGeom prst="rect">
            <a:avLst/>
          </a:prstGeom>
        </p:spPr>
        <p:txBody>
          <a:bodyPr wrap="square">
            <a:spAutoFit/>
          </a:bodyPr>
          <a:lstStyle/>
          <a:p>
            <a:pPr algn="r">
              <a:lnSpc>
                <a:spcPct val="115000"/>
              </a:lnSpc>
              <a:spcAft>
                <a:spcPts val="0"/>
              </a:spcAft>
            </a:pPr>
            <a:r>
              <a:rPr lang="ru-RU" sz="1400" dirty="0">
                <a:solidFill>
                  <a:schemeClr val="bg2"/>
                </a:solidFill>
              </a:rPr>
              <a:t>Основными конкурентными преимуществами </a:t>
            </a:r>
            <a:r>
              <a:rPr lang="ru-RU" sz="1400" dirty="0" smtClean="0">
                <a:solidFill>
                  <a:schemeClr val="bg2"/>
                </a:solidFill>
              </a:rPr>
              <a:t>Образовательной Программы </a:t>
            </a:r>
            <a:r>
              <a:rPr lang="ru-RU" sz="1400" dirty="0">
                <a:solidFill>
                  <a:schemeClr val="bg2"/>
                </a:solidFill>
              </a:rPr>
              <a:t>«Бизнес-аналитика» можно назвать то: </a:t>
            </a:r>
          </a:p>
          <a:p>
            <a:pPr algn="r">
              <a:lnSpc>
                <a:spcPct val="115000"/>
              </a:lnSpc>
              <a:spcAft>
                <a:spcPts val="0"/>
              </a:spcAft>
            </a:pPr>
            <a:r>
              <a:rPr lang="ru-RU" sz="1400" dirty="0" smtClean="0">
                <a:solidFill>
                  <a:schemeClr val="bg2"/>
                </a:solidFill>
              </a:rPr>
              <a:t>1) что </a:t>
            </a:r>
            <a:r>
              <a:rPr lang="ru-RU" sz="1400" dirty="0">
                <a:solidFill>
                  <a:schemeClr val="bg2"/>
                </a:solidFill>
              </a:rPr>
              <a:t>она ориентирована на потребности современной кадровой политики в области бизнес-анализа; </a:t>
            </a:r>
            <a:endParaRPr lang="en-US" sz="1400" dirty="0">
              <a:solidFill>
                <a:schemeClr val="bg2"/>
              </a:solidFill>
            </a:endParaRPr>
          </a:p>
          <a:p>
            <a:pPr algn="r">
              <a:lnSpc>
                <a:spcPct val="115000"/>
              </a:lnSpc>
              <a:spcAft>
                <a:spcPts val="0"/>
              </a:spcAft>
            </a:pPr>
            <a:r>
              <a:rPr lang="en-US" sz="1400" dirty="0" smtClean="0">
                <a:solidFill>
                  <a:schemeClr val="bg2"/>
                </a:solidFill>
              </a:rPr>
              <a:t>2) </a:t>
            </a:r>
            <a:r>
              <a:rPr lang="ru-RU" sz="1400" dirty="0" smtClean="0">
                <a:solidFill>
                  <a:schemeClr val="bg2"/>
                </a:solidFill>
              </a:rPr>
              <a:t>востребована </a:t>
            </a:r>
            <a:r>
              <a:rPr lang="ru-RU" sz="1400" dirty="0">
                <a:solidFill>
                  <a:schemeClr val="bg2"/>
                </a:solidFill>
              </a:rPr>
              <a:t>на рынке образовательных услуг в силу актуальности, новизны и недостаточности образовательных программ по подготовке бизнес-аналитиков; </a:t>
            </a:r>
            <a:endParaRPr lang="en-US" sz="1400" dirty="0">
              <a:solidFill>
                <a:schemeClr val="bg2"/>
              </a:solidFill>
            </a:endParaRPr>
          </a:p>
          <a:p>
            <a:pPr algn="r">
              <a:lnSpc>
                <a:spcPct val="115000"/>
              </a:lnSpc>
              <a:spcAft>
                <a:spcPts val="0"/>
              </a:spcAft>
            </a:pPr>
            <a:r>
              <a:rPr lang="ru-RU" sz="1400" dirty="0">
                <a:solidFill>
                  <a:schemeClr val="bg2"/>
                </a:solidFill>
              </a:rPr>
              <a:t>3) профессиональный цикл дисциплин имеет настраиваемый блок по выбору магистрантов, что максимально учитывает их интересы к определенным направлениям аналитической деятельности, а также программа обеспечивает стартовый интеллектуальный капитал для академической и научной карьеры. </a:t>
            </a:r>
            <a:endParaRPr lang="ru-RU" sz="1400" dirty="0">
              <a:solidFill>
                <a:schemeClr val="bg2"/>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76496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19672" y="102349"/>
            <a:ext cx="4339650" cy="646331"/>
          </a:xfrm>
          <a:prstGeom prst="rect">
            <a:avLst/>
          </a:prstGeom>
          <a:noFill/>
        </p:spPr>
        <p:txBody>
          <a:bodyPr wrap="none" rtlCol="0">
            <a:spAutoFit/>
          </a:bodyPr>
          <a:lstStyle/>
          <a:p>
            <a:r>
              <a:rPr lang="en-US" sz="3600" b="1" dirty="0">
                <a:solidFill>
                  <a:srgbClr val="00038A"/>
                </a:solidFill>
              </a:rPr>
              <a:t>Business </a:t>
            </a:r>
            <a:r>
              <a:rPr lang="en-US" sz="3600" b="1" dirty="0" smtClean="0">
                <a:solidFill>
                  <a:srgbClr val="00038A"/>
                </a:solidFill>
              </a:rPr>
              <a:t>analytics</a:t>
            </a:r>
            <a:endParaRPr lang="ru-RU" sz="3600" b="1" dirty="0">
              <a:solidFill>
                <a:srgbClr val="00038A"/>
              </a:solidFill>
            </a:endParaRPr>
          </a:p>
        </p:txBody>
      </p:sp>
      <p:graphicFrame>
        <p:nvGraphicFramePr>
          <p:cNvPr id="4" name="Схема 3"/>
          <p:cNvGraphicFramePr/>
          <p:nvPr>
            <p:extLst>
              <p:ext uri="{D42A27DB-BD31-4B8C-83A1-F6EECF244321}">
                <p14:modId xmlns:p14="http://schemas.microsoft.com/office/powerpoint/2010/main" val="1769012838"/>
              </p:ext>
            </p:extLst>
          </p:nvPr>
        </p:nvGraphicFramePr>
        <p:xfrm>
          <a:off x="323528" y="1849388"/>
          <a:ext cx="5663952" cy="36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Рисунок 14"/>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1520" y="362762"/>
            <a:ext cx="1690472" cy="1690472"/>
          </a:xfrm>
          <a:prstGeom prst="rect">
            <a:avLst/>
          </a:prstGeom>
        </p:spPr>
      </p:pic>
      <p:pic>
        <p:nvPicPr>
          <p:cNvPr id="16" name="Рисунок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23728" y="1016680"/>
            <a:ext cx="932674" cy="382636"/>
          </a:xfrm>
          <a:prstGeom prst="rect">
            <a:avLst/>
          </a:prstGeom>
        </p:spPr>
      </p:pic>
      <p:sp>
        <p:nvSpPr>
          <p:cNvPr id="2" name="TextBox 1"/>
          <p:cNvSpPr txBox="1"/>
          <p:nvPr/>
        </p:nvSpPr>
        <p:spPr>
          <a:xfrm>
            <a:off x="6228184" y="1849388"/>
            <a:ext cx="2592288" cy="3202928"/>
          </a:xfrm>
          <a:prstGeom prst="rect">
            <a:avLst/>
          </a:prstGeom>
          <a:noFill/>
        </p:spPr>
        <p:txBody>
          <a:bodyPr wrap="square" rtlCol="0">
            <a:spAutoFit/>
          </a:bodyPr>
          <a:lstStyle/>
          <a:p>
            <a:pPr algn="just">
              <a:lnSpc>
                <a:spcPct val="115000"/>
              </a:lnSpc>
              <a:spcAft>
                <a:spcPts val="1000"/>
              </a:spcAft>
            </a:pPr>
            <a:r>
              <a:rPr lang="ru-RU" sz="1200" b="1" dirty="0">
                <a:solidFill>
                  <a:srgbClr val="000000"/>
                </a:solidFill>
                <a:ea typeface="Calibri" panose="020F0502020204030204" pitchFamily="34" charset="0"/>
                <a:cs typeface="Arial" panose="020B0604020202020204" pitchFamily="34" charset="0"/>
              </a:rPr>
              <a:t>Ведущие позиции:</a:t>
            </a:r>
            <a:endParaRPr lang="ru-RU" sz="1200" dirty="0">
              <a:solidFill>
                <a:srgbClr val="000000"/>
              </a:solidFill>
              <a:ea typeface="Calibri" panose="020F0502020204030204" pitchFamily="34" charset="0"/>
              <a:cs typeface="Arial" panose="020B0604020202020204" pitchFamily="34" charset="0"/>
            </a:endParaRPr>
          </a:p>
          <a:p>
            <a:pPr marL="285750" indent="-285750">
              <a:buFont typeface="Wingdings" panose="05000000000000000000" pitchFamily="2" charset="2"/>
              <a:buChar char="ü"/>
            </a:pPr>
            <a:r>
              <a:rPr lang="ru-RU" sz="1200" dirty="0" smtClean="0">
                <a:solidFill>
                  <a:schemeClr val="bg2"/>
                </a:solidFill>
              </a:rPr>
              <a:t>Архитектор </a:t>
            </a:r>
            <a:r>
              <a:rPr lang="ru-RU" sz="1200" dirty="0">
                <a:solidFill>
                  <a:schemeClr val="bg2"/>
                </a:solidFill>
              </a:rPr>
              <a:t>И</a:t>
            </a:r>
            <a:r>
              <a:rPr lang="ru-RU" sz="1200" dirty="0" smtClean="0">
                <a:solidFill>
                  <a:schemeClr val="bg2"/>
                </a:solidFill>
              </a:rPr>
              <a:t>нформационных </a:t>
            </a:r>
            <a:r>
              <a:rPr lang="ru-RU" sz="1200" dirty="0">
                <a:solidFill>
                  <a:schemeClr val="bg2"/>
                </a:solidFill>
              </a:rPr>
              <a:t>С</a:t>
            </a:r>
            <a:r>
              <a:rPr lang="ru-RU" sz="1200" dirty="0" smtClean="0">
                <a:solidFill>
                  <a:schemeClr val="bg2"/>
                </a:solidFill>
              </a:rPr>
              <a:t>истем </a:t>
            </a:r>
            <a:r>
              <a:rPr lang="ru-RU" sz="1200" dirty="0">
                <a:solidFill>
                  <a:schemeClr val="bg2"/>
                </a:solidFill>
              </a:rPr>
              <a:t>и </a:t>
            </a:r>
            <a:r>
              <a:rPr lang="ru-RU" sz="1200" dirty="0" smtClean="0">
                <a:solidFill>
                  <a:schemeClr val="bg2"/>
                </a:solidFill>
              </a:rPr>
              <a:t>ИТ-бизнеса</a:t>
            </a:r>
          </a:p>
          <a:p>
            <a:pPr marL="285750" indent="-285750">
              <a:buFont typeface="Wingdings" panose="05000000000000000000" pitchFamily="2" charset="2"/>
              <a:buChar char="ü"/>
            </a:pPr>
            <a:r>
              <a:rPr lang="ru-RU" sz="1200" dirty="0">
                <a:solidFill>
                  <a:schemeClr val="bg2"/>
                </a:solidFill>
              </a:rPr>
              <a:t>Б</a:t>
            </a:r>
            <a:r>
              <a:rPr lang="ru-RU" sz="1200" dirty="0" smtClean="0">
                <a:solidFill>
                  <a:schemeClr val="bg2"/>
                </a:solidFill>
              </a:rPr>
              <a:t>изнес-аналитик</a:t>
            </a:r>
          </a:p>
          <a:p>
            <a:pPr marL="285750" indent="-285750">
              <a:buFont typeface="Wingdings" panose="05000000000000000000" pitchFamily="2" charset="2"/>
              <a:buChar char="ü"/>
            </a:pPr>
            <a:r>
              <a:rPr lang="ru-RU" sz="1200" dirty="0" smtClean="0">
                <a:solidFill>
                  <a:schemeClr val="bg2"/>
                </a:solidFill>
              </a:rPr>
              <a:t>IT-менеджер</a:t>
            </a:r>
          </a:p>
          <a:p>
            <a:pPr marL="285750" indent="-285750">
              <a:buFont typeface="Wingdings" panose="05000000000000000000" pitchFamily="2" charset="2"/>
              <a:buChar char="ü"/>
            </a:pPr>
            <a:r>
              <a:rPr lang="ru-RU" sz="1200" dirty="0" smtClean="0">
                <a:solidFill>
                  <a:schemeClr val="bg2"/>
                </a:solidFill>
              </a:rPr>
              <a:t>Менеджер бизнес-процессов</a:t>
            </a:r>
            <a:endParaRPr lang="ru-RU" sz="1200" dirty="0" smtClean="0">
              <a:solidFill>
                <a:schemeClr val="bg2"/>
              </a:solidFill>
            </a:endParaRPr>
          </a:p>
          <a:p>
            <a:pPr marL="285750" indent="-285750">
              <a:buFont typeface="Wingdings" panose="05000000000000000000" pitchFamily="2" charset="2"/>
              <a:buChar char="ü"/>
            </a:pPr>
            <a:r>
              <a:rPr lang="ru-RU" sz="1200" dirty="0" smtClean="0">
                <a:solidFill>
                  <a:schemeClr val="bg2"/>
                </a:solidFill>
              </a:rPr>
              <a:t>Руководитель </a:t>
            </a:r>
            <a:r>
              <a:rPr lang="ru-RU" sz="1200" dirty="0">
                <a:solidFill>
                  <a:schemeClr val="bg2"/>
                </a:solidFill>
              </a:rPr>
              <a:t>направлений и </a:t>
            </a:r>
            <a:r>
              <a:rPr lang="ru-RU" sz="1200" dirty="0" smtClean="0">
                <a:solidFill>
                  <a:schemeClr val="bg2"/>
                </a:solidFill>
              </a:rPr>
              <a:t>бизнес-проектов</a:t>
            </a:r>
          </a:p>
          <a:p>
            <a:pPr marL="285750" indent="-285750">
              <a:buFont typeface="Wingdings" panose="05000000000000000000" pitchFamily="2" charset="2"/>
              <a:buChar char="ü"/>
            </a:pPr>
            <a:r>
              <a:rPr lang="ru-RU" sz="1200" dirty="0" smtClean="0">
                <a:solidFill>
                  <a:schemeClr val="bg2"/>
                </a:solidFill>
              </a:rPr>
              <a:t>Бизнес-аналитик в области </a:t>
            </a:r>
            <a:r>
              <a:rPr lang="en-US" sz="1200" dirty="0" smtClean="0">
                <a:solidFill>
                  <a:schemeClr val="bg2"/>
                </a:solidFill>
              </a:rPr>
              <a:t>IT</a:t>
            </a:r>
          </a:p>
          <a:p>
            <a:pPr marL="285750" indent="-285750">
              <a:buFont typeface="Wingdings" panose="05000000000000000000" pitchFamily="2" charset="2"/>
              <a:buChar char="ü"/>
            </a:pPr>
            <a:r>
              <a:rPr lang="ru-RU" sz="1200" dirty="0" smtClean="0">
                <a:solidFill>
                  <a:schemeClr val="bg2"/>
                </a:solidFill>
              </a:rPr>
              <a:t>Интегратор бизнес-процессов</a:t>
            </a:r>
          </a:p>
          <a:p>
            <a:pPr marL="285750" indent="-285750">
              <a:buFont typeface="Wingdings" panose="05000000000000000000" pitchFamily="2" charset="2"/>
              <a:buChar char="ü"/>
            </a:pPr>
            <a:r>
              <a:rPr lang="en-US" sz="1200" dirty="0" smtClean="0">
                <a:solidFill>
                  <a:schemeClr val="bg2"/>
                </a:solidFill>
              </a:rPr>
              <a:t>IT-</a:t>
            </a:r>
            <a:r>
              <a:rPr lang="ru-RU" sz="1200" dirty="0" smtClean="0">
                <a:solidFill>
                  <a:schemeClr val="bg2"/>
                </a:solidFill>
              </a:rPr>
              <a:t>аудитор</a:t>
            </a:r>
          </a:p>
          <a:p>
            <a:pPr marL="285750" indent="-285750">
              <a:buFont typeface="Wingdings" panose="05000000000000000000" pitchFamily="2" charset="2"/>
              <a:buChar char="ü"/>
            </a:pPr>
            <a:r>
              <a:rPr lang="en-US" sz="1200" dirty="0" smtClean="0">
                <a:solidFill>
                  <a:schemeClr val="bg2"/>
                </a:solidFill>
              </a:rPr>
              <a:t>IT</a:t>
            </a:r>
            <a:r>
              <a:rPr lang="ru-RU" sz="1200" dirty="0" smtClean="0">
                <a:solidFill>
                  <a:schemeClr val="bg2"/>
                </a:solidFill>
              </a:rPr>
              <a:t>-аналитик</a:t>
            </a:r>
            <a:endParaRPr lang="en-US" sz="1200" dirty="0" smtClean="0">
              <a:solidFill>
                <a:schemeClr val="bg2"/>
              </a:solidFill>
            </a:endParaRPr>
          </a:p>
          <a:p>
            <a:pPr marL="285750" indent="-285750">
              <a:buFont typeface="Wingdings" panose="05000000000000000000" pitchFamily="2" charset="2"/>
              <a:buChar char="ü"/>
            </a:pPr>
            <a:endParaRPr lang="ru-RU" sz="1200" dirty="0">
              <a:solidFill>
                <a:schemeClr val="bg2"/>
              </a:solidFill>
            </a:endParaRPr>
          </a:p>
          <a:p>
            <a:endParaRPr lang="ru-RU" sz="1200" dirty="0">
              <a:solidFill>
                <a:srgbClr val="FFFFFF"/>
              </a:solidFill>
            </a:endParaRPr>
          </a:p>
        </p:txBody>
      </p:sp>
      <p:pic>
        <p:nvPicPr>
          <p:cNvPr id="5" name="Рисунок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72000" y="873826"/>
            <a:ext cx="1041569" cy="586483"/>
          </a:xfrm>
          <a:prstGeom prst="rect">
            <a:avLst/>
          </a:prstGeom>
        </p:spPr>
      </p:pic>
      <p:pic>
        <p:nvPicPr>
          <p:cNvPr id="8" name="Рисунок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03848" y="781522"/>
            <a:ext cx="1060897" cy="834460"/>
          </a:xfrm>
          <a:prstGeom prst="rect">
            <a:avLst/>
          </a:prstGeom>
        </p:spPr>
      </p:pic>
      <p:pic>
        <p:nvPicPr>
          <p:cNvPr id="18" name="Рисунок 17"/>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12160" y="625252"/>
            <a:ext cx="1224136" cy="1224136"/>
          </a:xfrm>
          <a:prstGeom prst="rect">
            <a:avLst/>
          </a:prstGeom>
        </p:spPr>
      </p:pic>
      <p:pic>
        <p:nvPicPr>
          <p:cNvPr id="19" name="Рисунок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308304" y="1010667"/>
            <a:ext cx="1735460" cy="449642"/>
          </a:xfrm>
          <a:prstGeom prst="rect">
            <a:avLst/>
          </a:prstGeom>
        </p:spPr>
      </p:pic>
    </p:spTree>
    <p:extLst>
      <p:ext uri="{BB962C8B-B14F-4D97-AF65-F5344CB8AC3E}">
        <p14:creationId xmlns:p14="http://schemas.microsoft.com/office/powerpoint/2010/main" val="3586868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serbin_12387\Pictures\project.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965" t="3647" r="9184" b="4476"/>
          <a:stretch/>
        </p:blipFill>
        <p:spPr bwMode="auto">
          <a:xfrm>
            <a:off x="323528" y="49188"/>
            <a:ext cx="1136202" cy="935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979712" y="337220"/>
            <a:ext cx="4680520" cy="461665"/>
          </a:xfrm>
          <a:prstGeom prst="rect">
            <a:avLst/>
          </a:prstGeom>
          <a:noFill/>
        </p:spPr>
        <p:txBody>
          <a:bodyPr wrap="square" rtlCol="0">
            <a:spAutoFit/>
          </a:bodyPr>
          <a:lstStyle/>
          <a:p>
            <a:r>
              <a:rPr lang="ru-RU" sz="2400" b="1" dirty="0">
                <a:solidFill>
                  <a:schemeClr val="bg1"/>
                </a:solidFill>
              </a:rPr>
              <a:t>Результаты обучения ОП:</a:t>
            </a:r>
          </a:p>
        </p:txBody>
      </p:sp>
      <p:sp>
        <p:nvSpPr>
          <p:cNvPr id="12" name="Rectangle 4"/>
          <p:cNvSpPr>
            <a:spLocks noChangeArrowheads="1"/>
          </p:cNvSpPr>
          <p:nvPr/>
        </p:nvSpPr>
        <p:spPr bwMode="auto">
          <a:xfrm>
            <a:off x="3484563" y="7762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k-KZ" altLang="ru-RU" sz="12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РО15: Использовать математический и алгоритмический аппараты, применяемые при решении задач распознавания образов и принятия решений.</a:t>
            </a:r>
            <a:r>
              <a:rPr kumimoji="0" lang="ru-RU" altLang="ru-RU" sz="700" b="0" i="0" u="none" strike="noStrike" cap="none" normalizeH="0" baseline="0" smtClean="0">
                <a:ln>
                  <a:noFill/>
                </a:ln>
                <a:solidFill>
                  <a:schemeClr val="tx1"/>
                </a:solidFill>
                <a:effectLst/>
              </a:rPr>
              <a:t> </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13" name="Прямоугольник 12"/>
          <p:cNvSpPr/>
          <p:nvPr/>
        </p:nvSpPr>
        <p:spPr>
          <a:xfrm>
            <a:off x="179512" y="1215357"/>
            <a:ext cx="8856984" cy="4247317"/>
          </a:xfrm>
          <a:prstGeom prst="rect">
            <a:avLst/>
          </a:prstGeom>
        </p:spPr>
        <p:txBody>
          <a:bodyPr wrap="square">
            <a:spAutoFit/>
          </a:bodyPr>
          <a:lstStyle/>
          <a:p>
            <a:r>
              <a:rPr lang="ru-RU" sz="1000" dirty="0">
                <a:solidFill>
                  <a:schemeClr val="bg2"/>
                </a:solidFill>
              </a:rPr>
              <a:t>РО1: Формулировать и решать проблемы, возникающие в ходе исследований, разрабатывать и осваивать методы научного исследования, овладеть навыками ведения самостоятельной научно-исследовательской деятельности.</a:t>
            </a:r>
          </a:p>
          <a:p>
            <a:r>
              <a:rPr lang="ru-RU" sz="1000" dirty="0">
                <a:solidFill>
                  <a:schemeClr val="bg2"/>
                </a:solidFill>
              </a:rPr>
              <a:t>РО2: Применять современные методы и методики преподавания аналитических дисциплин в высших учебных заведениях,  применять психологические знания в практической работе для оптимального создания и развития системы взаимодействия с обучающимися.</a:t>
            </a:r>
          </a:p>
          <a:p>
            <a:r>
              <a:rPr lang="ru-RU" sz="1000" dirty="0">
                <a:solidFill>
                  <a:schemeClr val="bg2"/>
                </a:solidFill>
              </a:rPr>
              <a:t>РО3: Моделировать процессы и объекты на базе стандартных пакетов автоматизированного проектирования и исследований.</a:t>
            </a:r>
          </a:p>
          <a:p>
            <a:r>
              <a:rPr lang="ru-RU" sz="1000" dirty="0">
                <a:solidFill>
                  <a:schemeClr val="bg2"/>
                </a:solidFill>
              </a:rPr>
              <a:t>РО4: Анализировать, интерпретировать и синтезировать информацию  при оформлении, представлении и обсуждении результатов профессиональной деятельности.</a:t>
            </a:r>
          </a:p>
          <a:p>
            <a:r>
              <a:rPr lang="ru-RU" sz="1000" dirty="0">
                <a:solidFill>
                  <a:schemeClr val="bg2"/>
                </a:solidFill>
              </a:rPr>
              <a:t>РО5: Анализировать профессиональную информацию, структурировать и представлять в виде аналитических отчетов с обоснованными выводами и рекомендациями.</a:t>
            </a:r>
          </a:p>
          <a:p>
            <a:r>
              <a:rPr lang="ru-RU" sz="1000" dirty="0">
                <a:solidFill>
                  <a:schemeClr val="bg2"/>
                </a:solidFill>
              </a:rPr>
              <a:t>РО6: Проводить системный анализ предметной области исследования, выбирать рациональные методы для проведения бизнес анализа, проводить анализ, оценку и прогнозирование состояния ситуации в организации с применением аналитических платформ и инструментов.</a:t>
            </a:r>
          </a:p>
          <a:p>
            <a:r>
              <a:rPr lang="ru-RU" sz="1000" dirty="0">
                <a:solidFill>
                  <a:schemeClr val="bg2"/>
                </a:solidFill>
              </a:rPr>
              <a:t>РО7: Критически оценивать и адаптировать к современным условиям научные результаты, полученные отечественными и зарубежными исследователями в области бизнес – анализа.</a:t>
            </a:r>
          </a:p>
          <a:p>
            <a:r>
              <a:rPr lang="ru-RU" sz="1000" dirty="0">
                <a:solidFill>
                  <a:schemeClr val="bg2"/>
                </a:solidFill>
              </a:rPr>
              <a:t>РО8: Организовывать и планировать аналитическую работу, использовать результаты анализа в управлении бизнесом, руководить подготовкой и реализацией инновационных проектов, разрабатывать варианты управленческих решений и аналитически обосновывать их выбор.</a:t>
            </a:r>
          </a:p>
          <a:p>
            <a:r>
              <a:rPr lang="ru-RU" sz="1000" dirty="0">
                <a:solidFill>
                  <a:schemeClr val="bg2"/>
                </a:solidFill>
              </a:rPr>
              <a:t>РО9: Обрабатывать экспериментальные и статистические данные, вырабатывать навыки установления адекватности математических моделей процессов.</a:t>
            </a:r>
          </a:p>
          <a:p>
            <a:r>
              <a:rPr lang="ru-RU" sz="1000" dirty="0">
                <a:solidFill>
                  <a:schemeClr val="bg2"/>
                </a:solidFill>
              </a:rPr>
              <a:t>РО10: Применять совокупность методов и средств, а также инструментов автоматизированного процесса проектирования и разработки программного обеспечения.</a:t>
            </a:r>
          </a:p>
          <a:p>
            <a:r>
              <a:rPr lang="ru-RU" sz="1000" dirty="0">
                <a:solidFill>
                  <a:schemeClr val="bg2"/>
                </a:solidFill>
              </a:rPr>
              <a:t>РО11: Применять технологии анализа данных и машинного обучения для решения конкретных практических задач.</a:t>
            </a:r>
          </a:p>
          <a:p>
            <a:r>
              <a:rPr lang="ru-RU" sz="1000" dirty="0">
                <a:solidFill>
                  <a:schemeClr val="bg2"/>
                </a:solidFill>
              </a:rPr>
              <a:t>РО12: Использовать возможности универсальных программных инструментов и аналитических платформ для поиска закономерностей, отношений, правил, знаний в электронном наборе данных.</a:t>
            </a:r>
          </a:p>
          <a:p>
            <a:r>
              <a:rPr lang="ru-RU" sz="1000" dirty="0">
                <a:solidFill>
                  <a:schemeClr val="bg2"/>
                </a:solidFill>
              </a:rPr>
              <a:t>РО13: Использовать  различные методы оптимизации при решении задач </a:t>
            </a:r>
            <a:r>
              <a:rPr lang="ru-RU" sz="1000" dirty="0" smtClean="0">
                <a:solidFill>
                  <a:schemeClr val="bg2"/>
                </a:solidFill>
              </a:rPr>
              <a:t>бизнес-анализа.</a:t>
            </a:r>
            <a:endParaRPr lang="ru-RU" sz="1000" dirty="0">
              <a:solidFill>
                <a:schemeClr val="bg2"/>
              </a:solidFill>
            </a:endParaRPr>
          </a:p>
          <a:p>
            <a:r>
              <a:rPr lang="ru-RU" sz="1000" dirty="0">
                <a:solidFill>
                  <a:schemeClr val="bg2"/>
                </a:solidFill>
              </a:rPr>
              <a:t>РО14: Проводить </a:t>
            </a:r>
            <a:r>
              <a:rPr lang="ru-RU" sz="1000" dirty="0" err="1">
                <a:solidFill>
                  <a:schemeClr val="bg2"/>
                </a:solidFill>
              </a:rPr>
              <a:t>предпроектное</a:t>
            </a:r>
            <a:r>
              <a:rPr lang="ru-RU" sz="1000" dirty="0">
                <a:solidFill>
                  <a:schemeClr val="bg2"/>
                </a:solidFill>
              </a:rPr>
              <a:t> </a:t>
            </a:r>
            <a:r>
              <a:rPr lang="ru-RU" sz="1000" dirty="0" smtClean="0">
                <a:solidFill>
                  <a:schemeClr val="bg2"/>
                </a:solidFill>
              </a:rPr>
              <a:t>обследование </a:t>
            </a:r>
            <a:r>
              <a:rPr lang="ru-RU" sz="1000" dirty="0">
                <a:solidFill>
                  <a:schemeClr val="bg2"/>
                </a:solidFill>
              </a:rPr>
              <a:t>объекта проектирования, системного анализа </a:t>
            </a:r>
            <a:r>
              <a:rPr lang="ru-RU" sz="1000" dirty="0" smtClean="0">
                <a:solidFill>
                  <a:schemeClr val="bg2"/>
                </a:solidFill>
              </a:rPr>
              <a:t>ПО, </a:t>
            </a:r>
            <a:r>
              <a:rPr lang="ru-RU" sz="1000" dirty="0">
                <a:solidFill>
                  <a:schemeClr val="bg2"/>
                </a:solidFill>
              </a:rPr>
              <a:t>применяя  современные инструментальные программные средства для решения задач моделирования бизнес-процессов и бизнес-систем.</a:t>
            </a:r>
          </a:p>
          <a:p>
            <a:r>
              <a:rPr lang="ru-RU" sz="1000" dirty="0">
                <a:solidFill>
                  <a:schemeClr val="bg2"/>
                </a:solidFill>
              </a:rPr>
              <a:t>РО15: Использовать математический и алгоритмический аппараты, применяемые при решении задач распознавания образов и принятия решений.</a:t>
            </a:r>
          </a:p>
        </p:txBody>
      </p:sp>
    </p:spTree>
    <p:extLst>
      <p:ext uri="{BB962C8B-B14F-4D97-AF65-F5344CB8AC3E}">
        <p14:creationId xmlns:p14="http://schemas.microsoft.com/office/powerpoint/2010/main" val="3752409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b="1" dirty="0">
                <a:latin typeface="Arial" charset="0"/>
                <a:ea typeface="Arial" charset="0"/>
                <a:cs typeface="Arial" charset="0"/>
              </a:rPr>
              <a:t>Продолжение в </a:t>
            </a:r>
            <a:r>
              <a:rPr lang="en-US" sz="3600" b="1" dirty="0" smtClean="0">
                <a:latin typeface="Arial" charset="0"/>
                <a:ea typeface="Arial" charset="0"/>
                <a:cs typeface="Arial" charset="0"/>
              </a:rPr>
              <a:t>PhD</a:t>
            </a:r>
            <a:endParaRPr lang="ru-RU" sz="3600" b="1" dirty="0">
              <a:latin typeface="Arial" charset="0"/>
              <a:ea typeface="Arial" charset="0"/>
              <a:cs typeface="Arial" charset="0"/>
            </a:endParaRPr>
          </a:p>
        </p:txBody>
      </p:sp>
      <p:graphicFrame>
        <p:nvGraphicFramePr>
          <p:cNvPr id="3" name="Схема 2"/>
          <p:cNvGraphicFramePr/>
          <p:nvPr>
            <p:extLst>
              <p:ext uri="{D42A27DB-BD31-4B8C-83A1-F6EECF244321}">
                <p14:modId xmlns:p14="http://schemas.microsoft.com/office/powerpoint/2010/main" val="323055806"/>
              </p:ext>
            </p:extLst>
          </p:nvPr>
        </p:nvGraphicFramePr>
        <p:xfrm>
          <a:off x="489164" y="4009628"/>
          <a:ext cx="3240360" cy="15710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Схема 3"/>
          <p:cNvGraphicFramePr/>
          <p:nvPr>
            <p:extLst>
              <p:ext uri="{D42A27DB-BD31-4B8C-83A1-F6EECF244321}">
                <p14:modId xmlns:p14="http://schemas.microsoft.com/office/powerpoint/2010/main" val="1890423253"/>
              </p:ext>
            </p:extLst>
          </p:nvPr>
        </p:nvGraphicFramePr>
        <p:xfrm>
          <a:off x="5004048" y="3892679"/>
          <a:ext cx="3240360" cy="157109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12" name="Группа 11"/>
          <p:cNvGrpSpPr/>
          <p:nvPr/>
        </p:nvGrpSpPr>
        <p:grpSpPr>
          <a:xfrm>
            <a:off x="1187624" y="1130252"/>
            <a:ext cx="6624736" cy="2591344"/>
            <a:chOff x="251520" y="2636912"/>
            <a:chExt cx="8496944" cy="3323681"/>
          </a:xfrm>
        </p:grpSpPr>
        <p:sp>
          <p:nvSpPr>
            <p:cNvPr id="5" name="Прямоугольник 4"/>
            <p:cNvSpPr/>
            <p:nvPr/>
          </p:nvSpPr>
          <p:spPr>
            <a:xfrm>
              <a:off x="251520" y="2636912"/>
              <a:ext cx="3816424" cy="792088"/>
            </a:xfrm>
            <a:prstGeom prst="rect">
              <a:avLst/>
            </a:prstGeom>
            <a:ln/>
          </p:spPr>
          <p:style>
            <a:lnRef idx="1">
              <a:schemeClr val="accent4"/>
            </a:lnRef>
            <a:fillRef idx="2">
              <a:schemeClr val="accent4"/>
            </a:fillRef>
            <a:effectRef idx="1">
              <a:schemeClr val="accent4"/>
            </a:effectRef>
            <a:fontRef idx="minor">
              <a:schemeClr val="dk1"/>
            </a:fontRef>
          </p:style>
          <p:txBody>
            <a:bodyPr wrap="none" rtlCol="0" anchor="ctr">
              <a:noAutofit/>
            </a:bodyPr>
            <a:lstStyle/>
            <a:p>
              <a:pPr marL="180975" indent="-180975" algn="ctr">
                <a:lnSpc>
                  <a:spcPct val="110000"/>
                </a:lnSpc>
              </a:pPr>
              <a:r>
                <a:rPr lang="ru-RU" sz="1200" b="1" dirty="0" err="1">
                  <a:solidFill>
                    <a:schemeClr val="bg2"/>
                  </a:solidFill>
                  <a:latin typeface="Arial" charset="0"/>
                  <a:ea typeface="Arial" charset="0"/>
                  <a:cs typeface="Arial" charset="0"/>
                </a:rPr>
                <a:t>Бакалавриат</a:t>
              </a:r>
              <a:r>
                <a:rPr lang="ru-RU" sz="1200" b="1" dirty="0">
                  <a:solidFill>
                    <a:schemeClr val="bg2"/>
                  </a:solidFill>
                  <a:latin typeface="Arial" charset="0"/>
                  <a:ea typeface="Arial" charset="0"/>
                  <a:cs typeface="Arial" charset="0"/>
                </a:rPr>
                <a:t> (4 года)</a:t>
              </a:r>
            </a:p>
          </p:txBody>
        </p:sp>
        <p:sp>
          <p:nvSpPr>
            <p:cNvPr id="6" name="Прямоугольник 5"/>
            <p:cNvSpPr/>
            <p:nvPr/>
          </p:nvSpPr>
          <p:spPr>
            <a:xfrm>
              <a:off x="4067944" y="2636912"/>
              <a:ext cx="1944216" cy="792088"/>
            </a:xfrm>
            <a:prstGeom prst="rect">
              <a:avLst/>
            </a:prstGeom>
            <a:ln/>
          </p:spPr>
          <p:style>
            <a:lnRef idx="1">
              <a:schemeClr val="accent2"/>
            </a:lnRef>
            <a:fillRef idx="2">
              <a:schemeClr val="accent2"/>
            </a:fillRef>
            <a:effectRef idx="1">
              <a:schemeClr val="accent2"/>
            </a:effectRef>
            <a:fontRef idx="minor">
              <a:schemeClr val="dk1"/>
            </a:fontRef>
          </p:style>
          <p:txBody>
            <a:bodyPr wrap="none" rtlCol="0" anchor="ctr">
              <a:noAutofit/>
            </a:bodyPr>
            <a:lstStyle/>
            <a:p>
              <a:pPr marL="180975" indent="-180975" algn="ctr">
                <a:lnSpc>
                  <a:spcPct val="110000"/>
                </a:lnSpc>
              </a:pPr>
              <a:r>
                <a:rPr lang="ru-RU" sz="1200" b="1" dirty="0">
                  <a:solidFill>
                    <a:schemeClr val="bg2"/>
                  </a:solidFill>
                  <a:latin typeface="Arial" charset="0"/>
                  <a:ea typeface="Arial" charset="0"/>
                  <a:cs typeface="Arial" charset="0"/>
                </a:rPr>
                <a:t>Магистратура</a:t>
              </a:r>
            </a:p>
            <a:p>
              <a:pPr marL="180975" indent="-180975" algn="ctr">
                <a:lnSpc>
                  <a:spcPct val="110000"/>
                </a:lnSpc>
              </a:pPr>
              <a:r>
                <a:rPr lang="ru-RU" sz="1200" b="1" dirty="0">
                  <a:solidFill>
                    <a:schemeClr val="bg2"/>
                  </a:solidFill>
                  <a:latin typeface="Arial" charset="0"/>
                  <a:ea typeface="Arial" charset="0"/>
                  <a:cs typeface="Arial" charset="0"/>
                </a:rPr>
                <a:t>(2 года)</a:t>
              </a:r>
            </a:p>
          </p:txBody>
        </p:sp>
        <p:sp>
          <p:nvSpPr>
            <p:cNvPr id="7" name="Прямоугольник 6"/>
            <p:cNvSpPr/>
            <p:nvPr/>
          </p:nvSpPr>
          <p:spPr>
            <a:xfrm>
              <a:off x="6012160" y="2636912"/>
              <a:ext cx="2520280" cy="792088"/>
            </a:xfrm>
            <a:prstGeom prst="rect">
              <a:avLst/>
            </a:prstGeom>
            <a:ln/>
          </p:spPr>
          <p:style>
            <a:lnRef idx="1">
              <a:schemeClr val="accent1"/>
            </a:lnRef>
            <a:fillRef idx="2">
              <a:schemeClr val="accent1"/>
            </a:fillRef>
            <a:effectRef idx="1">
              <a:schemeClr val="accent1"/>
            </a:effectRef>
            <a:fontRef idx="minor">
              <a:schemeClr val="dk1"/>
            </a:fontRef>
          </p:style>
          <p:txBody>
            <a:bodyPr wrap="none" rtlCol="0" anchor="ctr">
              <a:noAutofit/>
            </a:bodyPr>
            <a:lstStyle/>
            <a:p>
              <a:pPr marL="180975" indent="-180975" algn="ctr">
                <a:lnSpc>
                  <a:spcPct val="110000"/>
                </a:lnSpc>
              </a:pPr>
              <a:r>
                <a:rPr lang="ru-RU" sz="1200" b="1" dirty="0">
                  <a:solidFill>
                    <a:schemeClr val="bg2"/>
                  </a:solidFill>
                  <a:latin typeface="Arial" charset="0"/>
                  <a:ea typeface="Arial" charset="0"/>
                  <a:cs typeface="Arial" charset="0"/>
                </a:rPr>
                <a:t>Докторантура (3 года)</a:t>
              </a:r>
            </a:p>
          </p:txBody>
        </p:sp>
        <p:sp>
          <p:nvSpPr>
            <p:cNvPr id="8" name="Стрелка вправо 7"/>
            <p:cNvSpPr/>
            <p:nvPr/>
          </p:nvSpPr>
          <p:spPr>
            <a:xfrm>
              <a:off x="251520" y="4077072"/>
              <a:ext cx="8280920" cy="1008112"/>
            </a:xfrm>
            <a:prstGeom prst="rightArrow">
              <a:avLst/>
            </a:prstGeom>
            <a:solidFill>
              <a:srgbClr val="FFCCFF"/>
            </a:solidFill>
          </p:spPr>
          <p:style>
            <a:lnRef idx="0">
              <a:schemeClr val="accent5"/>
            </a:lnRef>
            <a:fillRef idx="3">
              <a:schemeClr val="accent5"/>
            </a:fillRef>
            <a:effectRef idx="3">
              <a:schemeClr val="accent5"/>
            </a:effectRef>
            <a:fontRef idx="minor">
              <a:schemeClr val="lt1"/>
            </a:fontRef>
          </p:style>
          <p:txBody>
            <a:bodyPr wrap="none" rtlCol="0" anchor="ctr">
              <a:noAutofit/>
            </a:bodyPr>
            <a:lstStyle/>
            <a:p>
              <a:pPr marL="180975" indent="-180975" algn="ctr">
                <a:lnSpc>
                  <a:spcPct val="110000"/>
                </a:lnSpc>
              </a:pPr>
              <a:endParaRPr lang="ru-RU" sz="1400" b="1" dirty="0">
                <a:solidFill>
                  <a:schemeClr val="bg2">
                    <a:lumMod val="65000"/>
                    <a:lumOff val="35000"/>
                  </a:schemeClr>
                </a:solidFill>
                <a:latin typeface="Arial" charset="0"/>
                <a:ea typeface="Arial" charset="0"/>
                <a:cs typeface="Arial" charset="0"/>
              </a:endParaRPr>
            </a:p>
          </p:txBody>
        </p:sp>
        <p:sp>
          <p:nvSpPr>
            <p:cNvPr id="9" name="TextBox 8"/>
            <p:cNvSpPr txBox="1"/>
            <p:nvPr/>
          </p:nvSpPr>
          <p:spPr>
            <a:xfrm>
              <a:off x="1259632" y="5157192"/>
              <a:ext cx="2520280" cy="671087"/>
            </a:xfrm>
            <a:prstGeom prst="rect">
              <a:avLst/>
            </a:prstGeom>
            <a:noFill/>
          </p:spPr>
          <p:txBody>
            <a:bodyPr wrap="square" rtlCol="0">
              <a:spAutoFit/>
            </a:bodyPr>
            <a:lstStyle/>
            <a:p>
              <a:r>
                <a:rPr lang="ru-RU" sz="1400" dirty="0">
                  <a:solidFill>
                    <a:schemeClr val="bg2"/>
                  </a:solidFill>
                  <a:latin typeface="Arial" charset="0"/>
                  <a:ea typeface="Arial" charset="0"/>
                  <a:cs typeface="Arial" charset="0"/>
                </a:rPr>
                <a:t>Бакалавр техники и технологий по ИС</a:t>
              </a:r>
            </a:p>
          </p:txBody>
        </p:sp>
        <p:sp>
          <p:nvSpPr>
            <p:cNvPr id="10" name="TextBox 9"/>
            <p:cNvSpPr txBox="1"/>
            <p:nvPr/>
          </p:nvSpPr>
          <p:spPr>
            <a:xfrm>
              <a:off x="4788024" y="5013176"/>
              <a:ext cx="1728192" cy="947417"/>
            </a:xfrm>
            <a:prstGeom prst="rect">
              <a:avLst/>
            </a:prstGeom>
            <a:noFill/>
          </p:spPr>
          <p:txBody>
            <a:bodyPr wrap="square" rtlCol="0">
              <a:spAutoFit/>
            </a:bodyPr>
            <a:lstStyle/>
            <a:p>
              <a:r>
                <a:rPr lang="ru-RU" sz="1400" dirty="0">
                  <a:solidFill>
                    <a:schemeClr val="bg2"/>
                  </a:solidFill>
                  <a:latin typeface="Arial" charset="0"/>
                  <a:ea typeface="Arial" charset="0"/>
                  <a:cs typeface="Arial" charset="0"/>
                </a:rPr>
                <a:t>Магистр технических наук по ИС</a:t>
              </a:r>
            </a:p>
          </p:txBody>
        </p:sp>
        <p:sp>
          <p:nvSpPr>
            <p:cNvPr id="11" name="TextBox 10"/>
            <p:cNvSpPr txBox="1"/>
            <p:nvPr/>
          </p:nvSpPr>
          <p:spPr>
            <a:xfrm>
              <a:off x="7740352" y="5301208"/>
              <a:ext cx="1008112" cy="394758"/>
            </a:xfrm>
            <a:prstGeom prst="rect">
              <a:avLst/>
            </a:prstGeom>
            <a:noFill/>
          </p:spPr>
          <p:txBody>
            <a:bodyPr wrap="square" rtlCol="0">
              <a:spAutoFit/>
            </a:bodyPr>
            <a:lstStyle/>
            <a:p>
              <a:r>
                <a:rPr lang="en-US" sz="1400" dirty="0">
                  <a:solidFill>
                    <a:schemeClr val="bg2"/>
                  </a:solidFill>
                  <a:latin typeface="Arial" charset="0"/>
                  <a:ea typeface="Arial" charset="0"/>
                  <a:cs typeface="Arial" charset="0"/>
                </a:rPr>
                <a:t>PhD</a:t>
              </a:r>
              <a:endParaRPr lang="ru-RU" sz="1400" dirty="0">
                <a:solidFill>
                  <a:schemeClr val="bg2"/>
                </a:solidFill>
                <a:latin typeface="Arial" charset="0"/>
                <a:ea typeface="Arial" charset="0"/>
                <a:cs typeface="Arial" charset="0"/>
              </a:endParaRPr>
            </a:p>
          </p:txBody>
        </p:sp>
      </p:grpSp>
    </p:spTree>
    <p:extLst>
      <p:ext uri="{BB962C8B-B14F-4D97-AF65-F5344CB8AC3E}">
        <p14:creationId xmlns:p14="http://schemas.microsoft.com/office/powerpoint/2010/main" val="2969992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77883" y="347047"/>
            <a:ext cx="8321675" cy="507832"/>
          </a:xfrm>
        </p:spPr>
        <p:txBody>
          <a:bodyPr/>
          <a:lstStyle/>
          <a:p>
            <a:r>
              <a:rPr lang="ru-RU" sz="3200" dirty="0">
                <a:latin typeface="Arial" charset="0"/>
                <a:ea typeface="Arial" charset="0"/>
                <a:cs typeface="Arial" charset="0"/>
              </a:rPr>
              <a:t>Академическая мобильность</a:t>
            </a:r>
          </a:p>
        </p:txBody>
      </p:sp>
      <p:pic>
        <p:nvPicPr>
          <p:cNvPr id="3" name="Picture 6" descr="C:\Users\Daniyar\Desktop\новый преза\1233210-01.pn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3744659" y="1724070"/>
            <a:ext cx="5170098" cy="3643795"/>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rotWithShape="1">
          <a:blip r:embed="rId4">
            <a:extLst>
              <a:ext uri="{28A0092B-C50C-407E-A947-70E740481C1C}">
                <a14:useLocalDpi xmlns:a14="http://schemas.microsoft.com/office/drawing/2010/main"/>
              </a:ext>
            </a:extLst>
          </a:blip>
          <a:srcRect r="68778"/>
          <a:stretch/>
        </p:blipFill>
        <p:spPr>
          <a:xfrm>
            <a:off x="1716184" y="985292"/>
            <a:ext cx="1941173" cy="892527"/>
          </a:xfrm>
          <a:prstGeom prst="rect">
            <a:avLst/>
          </a:prstGeom>
        </p:spPr>
      </p:pic>
      <p:pic>
        <p:nvPicPr>
          <p:cNvPr id="5" name="Рисунок 4"/>
          <p:cNvPicPr>
            <a:picLocks noChangeAspect="1"/>
          </p:cNvPicPr>
          <p:nvPr/>
        </p:nvPicPr>
        <p:blipFill rotWithShape="1">
          <a:blip r:embed="rId4">
            <a:extLst>
              <a:ext uri="{28A0092B-C50C-407E-A947-70E740481C1C}">
                <a14:useLocalDpi xmlns:a14="http://schemas.microsoft.com/office/drawing/2010/main"/>
              </a:ext>
            </a:extLst>
          </a:blip>
          <a:srcRect l="33257"/>
          <a:stretch/>
        </p:blipFill>
        <p:spPr>
          <a:xfrm>
            <a:off x="3784073" y="1129308"/>
            <a:ext cx="3117686" cy="670568"/>
          </a:xfrm>
          <a:prstGeom prst="rect">
            <a:avLst/>
          </a:prstGeom>
        </p:spPr>
      </p:pic>
      <p:grpSp>
        <p:nvGrpSpPr>
          <p:cNvPr id="19" name="Группа 18"/>
          <p:cNvGrpSpPr/>
          <p:nvPr/>
        </p:nvGrpSpPr>
        <p:grpSpPr>
          <a:xfrm>
            <a:off x="496991" y="2281436"/>
            <a:ext cx="7387377" cy="2793821"/>
            <a:chOff x="1702900" y="2519943"/>
            <a:chExt cx="5431941" cy="2040800"/>
          </a:xfrm>
        </p:grpSpPr>
        <p:pic>
          <p:nvPicPr>
            <p:cNvPr id="6" name="Picture 2" descr="C:\Users\daniy\OneDrive\Рабочий стол\Рисунок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88212" y="2911026"/>
              <a:ext cx="4614031" cy="13522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7"/>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312424" y="3260282"/>
              <a:ext cx="457847" cy="220084"/>
            </a:xfrm>
            <a:prstGeom prst="rect">
              <a:avLst/>
            </a:prstGeom>
          </p:spPr>
        </p:pic>
        <p:pic>
          <p:nvPicPr>
            <p:cNvPr id="8" name="Picture 2" descr="C:\Users\Daniyar\Desktop\GITI.pn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3100427" y="3709488"/>
              <a:ext cx="376894" cy="20900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Картинки по запросу carnegie mellon university"/>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3803275" y="3150069"/>
              <a:ext cx="447399" cy="4473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4"/>
            <p:cNvPicPr>
              <a:picLocks noChangeAspect="1"/>
            </p:cNvPicPr>
            <p:nvPr/>
          </p:nvPicPr>
          <p:blipFill>
            <a:blip r:embed="rId9"/>
            <a:stretch>
              <a:fillRect/>
            </a:stretch>
          </p:blipFill>
          <p:spPr>
            <a:xfrm>
              <a:off x="4506874" y="3565523"/>
              <a:ext cx="513286" cy="513286"/>
            </a:xfrm>
            <a:prstGeom prst="rect">
              <a:avLst/>
            </a:prstGeom>
          </p:spPr>
        </p:pic>
        <p:pic>
          <p:nvPicPr>
            <p:cNvPr id="11" name="Picture 6" descr="Картинки по запросу purdue university logo"/>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5985987" y="3700685"/>
              <a:ext cx="531915" cy="27836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Картинки по запросу inha logo"/>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5270490" y="3169059"/>
              <a:ext cx="455244" cy="437035"/>
            </a:xfrm>
            <a:prstGeom prst="rect">
              <a:avLst/>
            </a:prstGeom>
            <a:noFill/>
            <a:extLst>
              <a:ext uri="{909E8E84-426E-40DD-AFC4-6F175D3DCCD1}">
                <a14:hiddenFill xmlns:a14="http://schemas.microsoft.com/office/drawing/2010/main">
                  <a:solidFill>
                    <a:srgbClr val="FFFFFF"/>
                  </a:solidFill>
                </a14:hiddenFill>
              </a:ext>
            </a:extLst>
          </p:spPr>
        </p:pic>
        <p:sp>
          <p:nvSpPr>
            <p:cNvPr id="13" name="Прямоугольник 12"/>
            <p:cNvSpPr/>
            <p:nvPr/>
          </p:nvSpPr>
          <p:spPr>
            <a:xfrm>
              <a:off x="1702900" y="2519943"/>
              <a:ext cx="1765795" cy="314750"/>
            </a:xfrm>
            <a:prstGeom prst="rect">
              <a:avLst/>
            </a:prstGeom>
            <a:noFill/>
          </p:spPr>
          <p:txBody>
            <a:bodyPr>
              <a:spAutoFit/>
            </a:bodyPr>
            <a:lstStyle/>
            <a:p>
              <a:pPr algn="ctr"/>
              <a:r>
                <a:rPr lang="en-US" sz="1100" dirty="0" err="1">
                  <a:solidFill>
                    <a:schemeClr val="accent5">
                      <a:lumMod val="50000"/>
                    </a:schemeClr>
                  </a:solidFill>
                  <a:latin typeface="Arial" charset="0"/>
                  <a:ea typeface="Arial" charset="0"/>
                  <a:cs typeface="Arial" charset="0"/>
                </a:rPr>
                <a:t>Universiti</a:t>
              </a:r>
              <a:r>
                <a:rPr lang="en-US" sz="1100" dirty="0">
                  <a:solidFill>
                    <a:schemeClr val="accent5">
                      <a:lumMod val="50000"/>
                    </a:schemeClr>
                  </a:solidFill>
                  <a:latin typeface="Arial" charset="0"/>
                  <a:ea typeface="Arial" charset="0"/>
                  <a:cs typeface="Arial" charset="0"/>
                </a:rPr>
                <a:t> </a:t>
              </a:r>
              <a:r>
                <a:rPr lang="en-US" sz="1100" dirty="0" err="1">
                  <a:solidFill>
                    <a:schemeClr val="accent5">
                      <a:lumMod val="50000"/>
                    </a:schemeClr>
                  </a:solidFill>
                  <a:latin typeface="Arial" charset="0"/>
                  <a:ea typeface="Arial" charset="0"/>
                  <a:cs typeface="Arial" charset="0"/>
                </a:rPr>
                <a:t>Tenaga</a:t>
              </a:r>
              <a:endParaRPr lang="kk-KZ" sz="1100" dirty="0">
                <a:solidFill>
                  <a:schemeClr val="accent5">
                    <a:lumMod val="50000"/>
                  </a:schemeClr>
                </a:solidFill>
                <a:latin typeface="Arial" charset="0"/>
                <a:ea typeface="Arial" charset="0"/>
                <a:cs typeface="Arial" charset="0"/>
              </a:endParaRPr>
            </a:p>
            <a:p>
              <a:pPr algn="ctr"/>
              <a:r>
                <a:rPr lang="en-US" sz="1100" dirty="0" err="1">
                  <a:solidFill>
                    <a:schemeClr val="accent5">
                      <a:lumMod val="50000"/>
                    </a:schemeClr>
                  </a:solidFill>
                  <a:latin typeface="Arial" charset="0"/>
                  <a:ea typeface="Arial" charset="0"/>
                  <a:cs typeface="Arial" charset="0"/>
                </a:rPr>
                <a:t>Nasional</a:t>
              </a:r>
              <a:endParaRPr lang="id-ID" sz="1100" dirty="0">
                <a:solidFill>
                  <a:schemeClr val="accent5">
                    <a:lumMod val="50000"/>
                  </a:schemeClr>
                </a:solidFill>
                <a:latin typeface="Arial" charset="0"/>
                <a:ea typeface="Arial" charset="0"/>
                <a:cs typeface="Arial" charset="0"/>
              </a:endParaRPr>
            </a:p>
          </p:txBody>
        </p:sp>
        <p:sp>
          <p:nvSpPr>
            <p:cNvPr id="14" name="Прямоугольник 13"/>
            <p:cNvSpPr/>
            <p:nvPr/>
          </p:nvSpPr>
          <p:spPr>
            <a:xfrm>
              <a:off x="2405976" y="4245993"/>
              <a:ext cx="1765795" cy="314750"/>
            </a:xfrm>
            <a:prstGeom prst="rect">
              <a:avLst/>
            </a:prstGeom>
          </p:spPr>
          <p:txBody>
            <a:bodyPr>
              <a:spAutoFit/>
            </a:bodyPr>
            <a:lstStyle/>
            <a:p>
              <a:pPr algn="ctr"/>
              <a:r>
                <a:rPr lang="en-US" sz="1100" dirty="0">
                  <a:solidFill>
                    <a:schemeClr val="accent5">
                      <a:lumMod val="50000"/>
                    </a:schemeClr>
                  </a:solidFill>
                  <a:latin typeface="Arial" charset="0"/>
                  <a:ea typeface="Arial" charset="0"/>
                  <a:cs typeface="Arial" charset="0"/>
                </a:rPr>
                <a:t>Geneva information </a:t>
              </a:r>
            </a:p>
            <a:p>
              <a:pPr algn="ctr"/>
              <a:r>
                <a:rPr lang="en-US" sz="1100" dirty="0">
                  <a:solidFill>
                    <a:schemeClr val="accent5">
                      <a:lumMod val="50000"/>
                    </a:schemeClr>
                  </a:solidFill>
                  <a:latin typeface="Arial" charset="0"/>
                  <a:ea typeface="Arial" charset="0"/>
                  <a:cs typeface="Arial" charset="0"/>
                </a:rPr>
                <a:t>technology institute</a:t>
              </a:r>
              <a:endParaRPr lang="id-ID" sz="1100" dirty="0">
                <a:solidFill>
                  <a:schemeClr val="accent5">
                    <a:lumMod val="50000"/>
                  </a:schemeClr>
                </a:solidFill>
                <a:latin typeface="Arial" charset="0"/>
                <a:ea typeface="Arial" charset="0"/>
                <a:cs typeface="Arial" charset="0"/>
              </a:endParaRPr>
            </a:p>
          </p:txBody>
        </p:sp>
        <p:sp>
          <p:nvSpPr>
            <p:cNvPr id="15" name="Прямоугольник 14"/>
            <p:cNvSpPr/>
            <p:nvPr/>
          </p:nvSpPr>
          <p:spPr>
            <a:xfrm>
              <a:off x="3143500" y="2520026"/>
              <a:ext cx="1765795" cy="314750"/>
            </a:xfrm>
            <a:prstGeom prst="rect">
              <a:avLst/>
            </a:prstGeom>
            <a:noFill/>
          </p:spPr>
          <p:txBody>
            <a:bodyPr>
              <a:spAutoFit/>
            </a:bodyPr>
            <a:lstStyle/>
            <a:p>
              <a:pPr algn="ctr"/>
              <a:r>
                <a:rPr lang="en-US" sz="1100" dirty="0">
                  <a:solidFill>
                    <a:schemeClr val="accent5">
                      <a:lumMod val="50000"/>
                    </a:schemeClr>
                  </a:solidFill>
                  <a:latin typeface="Arial" charset="0"/>
                  <a:ea typeface="Arial" charset="0"/>
                  <a:cs typeface="Arial" charset="0"/>
                </a:rPr>
                <a:t>Carnegie Mellon</a:t>
              </a:r>
              <a:endParaRPr lang="kk-KZ" sz="1100" dirty="0">
                <a:solidFill>
                  <a:schemeClr val="accent5">
                    <a:lumMod val="50000"/>
                  </a:schemeClr>
                </a:solidFill>
                <a:latin typeface="Arial" charset="0"/>
                <a:ea typeface="Arial" charset="0"/>
                <a:cs typeface="Arial" charset="0"/>
              </a:endParaRPr>
            </a:p>
            <a:p>
              <a:pPr algn="ctr"/>
              <a:r>
                <a:rPr lang="en-US" sz="1100" dirty="0">
                  <a:solidFill>
                    <a:schemeClr val="accent5">
                      <a:lumMod val="50000"/>
                    </a:schemeClr>
                  </a:solidFill>
                  <a:latin typeface="Arial" charset="0"/>
                  <a:ea typeface="Arial" charset="0"/>
                  <a:cs typeface="Arial" charset="0"/>
                </a:rPr>
                <a:t>University</a:t>
              </a:r>
              <a:endParaRPr lang="id-ID" sz="1100" dirty="0">
                <a:solidFill>
                  <a:schemeClr val="accent5">
                    <a:lumMod val="50000"/>
                  </a:schemeClr>
                </a:solidFill>
                <a:latin typeface="Arial" charset="0"/>
                <a:ea typeface="Arial" charset="0"/>
                <a:cs typeface="Arial" charset="0"/>
              </a:endParaRPr>
            </a:p>
          </p:txBody>
        </p:sp>
        <p:sp>
          <p:nvSpPr>
            <p:cNvPr id="16" name="Прямоугольник 15"/>
            <p:cNvSpPr/>
            <p:nvPr/>
          </p:nvSpPr>
          <p:spPr>
            <a:xfrm>
              <a:off x="3695210" y="4245992"/>
              <a:ext cx="2136613" cy="314750"/>
            </a:xfrm>
            <a:prstGeom prst="rect">
              <a:avLst/>
            </a:prstGeom>
          </p:spPr>
          <p:txBody>
            <a:bodyPr>
              <a:spAutoFit/>
            </a:bodyPr>
            <a:lstStyle/>
            <a:p>
              <a:pPr algn="ctr"/>
              <a:r>
                <a:rPr lang="en-US" sz="1100" dirty="0">
                  <a:solidFill>
                    <a:schemeClr val="accent5">
                      <a:lumMod val="50000"/>
                    </a:schemeClr>
                  </a:solidFill>
                  <a:latin typeface="Arial" charset="0"/>
                  <a:ea typeface="Arial" charset="0"/>
                  <a:cs typeface="Arial" charset="0"/>
                </a:rPr>
                <a:t>Korea Advanced Institute </a:t>
              </a:r>
            </a:p>
            <a:p>
              <a:pPr algn="ctr"/>
              <a:r>
                <a:rPr lang="en-US" sz="1100" dirty="0">
                  <a:solidFill>
                    <a:schemeClr val="accent5">
                      <a:lumMod val="50000"/>
                    </a:schemeClr>
                  </a:solidFill>
                  <a:latin typeface="Arial" charset="0"/>
                  <a:ea typeface="Arial" charset="0"/>
                  <a:cs typeface="Arial" charset="0"/>
                </a:rPr>
                <a:t>of Science and Technology</a:t>
              </a:r>
              <a:endParaRPr lang="id-ID" sz="1100" dirty="0">
                <a:solidFill>
                  <a:schemeClr val="accent5">
                    <a:lumMod val="50000"/>
                  </a:schemeClr>
                </a:solidFill>
                <a:latin typeface="Arial" charset="0"/>
                <a:ea typeface="Arial" charset="0"/>
                <a:cs typeface="Arial" charset="0"/>
              </a:endParaRPr>
            </a:p>
          </p:txBody>
        </p:sp>
        <p:sp>
          <p:nvSpPr>
            <p:cNvPr id="17" name="Прямоугольник 16"/>
            <p:cNvSpPr/>
            <p:nvPr/>
          </p:nvSpPr>
          <p:spPr>
            <a:xfrm>
              <a:off x="4607489" y="2647711"/>
              <a:ext cx="1765795" cy="191098"/>
            </a:xfrm>
            <a:prstGeom prst="rect">
              <a:avLst/>
            </a:prstGeom>
            <a:noFill/>
          </p:spPr>
          <p:txBody>
            <a:bodyPr>
              <a:spAutoFit/>
            </a:bodyPr>
            <a:lstStyle/>
            <a:p>
              <a:pPr algn="ctr"/>
              <a:r>
                <a:rPr lang="en-US" sz="1100" dirty="0" err="1">
                  <a:solidFill>
                    <a:schemeClr val="accent5">
                      <a:lumMod val="50000"/>
                    </a:schemeClr>
                  </a:solidFill>
                  <a:latin typeface="Arial" charset="0"/>
                  <a:ea typeface="Arial" charset="0"/>
                  <a:cs typeface="Arial" charset="0"/>
                </a:rPr>
                <a:t>Inha</a:t>
              </a:r>
              <a:r>
                <a:rPr lang="en-US" sz="1100" dirty="0">
                  <a:solidFill>
                    <a:schemeClr val="accent5">
                      <a:lumMod val="50000"/>
                    </a:schemeClr>
                  </a:solidFill>
                  <a:latin typeface="Arial" charset="0"/>
                  <a:ea typeface="Arial" charset="0"/>
                  <a:cs typeface="Arial" charset="0"/>
                </a:rPr>
                <a:t> University</a:t>
              </a:r>
            </a:p>
          </p:txBody>
        </p:sp>
        <p:sp>
          <p:nvSpPr>
            <p:cNvPr id="18" name="Прямоугольник 17"/>
            <p:cNvSpPr/>
            <p:nvPr/>
          </p:nvSpPr>
          <p:spPr>
            <a:xfrm>
              <a:off x="5369046" y="4281629"/>
              <a:ext cx="1765795" cy="191098"/>
            </a:xfrm>
            <a:prstGeom prst="rect">
              <a:avLst/>
            </a:prstGeom>
          </p:spPr>
          <p:txBody>
            <a:bodyPr>
              <a:spAutoFit/>
            </a:bodyPr>
            <a:lstStyle/>
            <a:p>
              <a:pPr algn="ctr"/>
              <a:r>
                <a:rPr lang="en-US" sz="1100" dirty="0">
                  <a:solidFill>
                    <a:schemeClr val="accent5">
                      <a:lumMod val="50000"/>
                    </a:schemeClr>
                  </a:solidFill>
                  <a:latin typeface="Arial" charset="0"/>
                  <a:ea typeface="Arial" charset="0"/>
                  <a:cs typeface="Arial" charset="0"/>
                </a:rPr>
                <a:t>Purdue University</a:t>
              </a:r>
              <a:endParaRPr lang="id-ID" sz="1100" dirty="0">
                <a:solidFill>
                  <a:schemeClr val="accent5">
                    <a:lumMod val="50000"/>
                  </a:schemeClr>
                </a:solidFill>
                <a:latin typeface="Arial" charset="0"/>
                <a:ea typeface="Arial" charset="0"/>
                <a:cs typeface="Arial" charset="0"/>
              </a:endParaRPr>
            </a:p>
          </p:txBody>
        </p:sp>
      </p:grpSp>
    </p:spTree>
    <p:extLst>
      <p:ext uri="{BB962C8B-B14F-4D97-AF65-F5344CB8AC3E}">
        <p14:creationId xmlns:p14="http://schemas.microsoft.com/office/powerpoint/2010/main" val="4842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265212"/>
            <a:ext cx="5832648" cy="707886"/>
          </a:xfrm>
          <a:prstGeom prst="rect">
            <a:avLst/>
          </a:prstGeom>
          <a:noFill/>
        </p:spPr>
        <p:txBody>
          <a:bodyPr wrap="square" rtlCol="0">
            <a:spAutoFit/>
          </a:bodyPr>
          <a:lstStyle/>
          <a:p>
            <a:pPr algn="ctr"/>
            <a:r>
              <a:rPr lang="ru-RU" sz="2000" b="1" dirty="0">
                <a:solidFill>
                  <a:schemeClr val="bg1">
                    <a:lumMod val="75000"/>
                  </a:schemeClr>
                </a:solidFill>
              </a:rPr>
              <a:t>Информация о кафедре</a:t>
            </a:r>
            <a:r>
              <a:rPr lang="en-US" sz="2000" b="1" dirty="0">
                <a:solidFill>
                  <a:schemeClr val="bg1">
                    <a:lumMod val="75000"/>
                  </a:schemeClr>
                </a:solidFill>
              </a:rPr>
              <a:t> </a:t>
            </a:r>
            <a:endParaRPr lang="ru-RU" sz="2000" b="1" dirty="0">
              <a:solidFill>
                <a:schemeClr val="bg1">
                  <a:lumMod val="75000"/>
                </a:schemeClr>
              </a:solidFill>
            </a:endParaRPr>
          </a:p>
          <a:p>
            <a:pPr algn="ctr"/>
            <a:r>
              <a:rPr lang="ru-RU" sz="2000" b="1" dirty="0">
                <a:solidFill>
                  <a:schemeClr val="bg1">
                    <a:lumMod val="75000"/>
                  </a:schemeClr>
                </a:solidFill>
              </a:rPr>
              <a:t>«Информационные системы»</a:t>
            </a:r>
          </a:p>
        </p:txBody>
      </p:sp>
      <p:pic>
        <p:nvPicPr>
          <p:cNvPr id="2" name="Рисунок 1"/>
          <p:cNvPicPr>
            <a:picLocks noChangeAspect="1"/>
          </p:cNvPicPr>
          <p:nvPr/>
        </p:nvPicPr>
        <p:blipFill>
          <a:blip r:embed="rId2"/>
          <a:stretch>
            <a:fillRect/>
          </a:stretch>
        </p:blipFill>
        <p:spPr>
          <a:xfrm>
            <a:off x="217101" y="1067292"/>
            <a:ext cx="3203916" cy="2486748"/>
          </a:xfrm>
          <a:prstGeom prst="rect">
            <a:avLst/>
          </a:prstGeom>
        </p:spPr>
      </p:pic>
      <p:sp>
        <p:nvSpPr>
          <p:cNvPr id="5" name="Shape 97"/>
          <p:cNvSpPr/>
          <p:nvPr/>
        </p:nvSpPr>
        <p:spPr>
          <a:xfrm>
            <a:off x="4652708" y="1918802"/>
            <a:ext cx="3296482" cy="730949"/>
          </a:xfrm>
          <a:prstGeom prst="rect">
            <a:avLst/>
          </a:prstGeom>
          <a:noFill/>
          <a:ln>
            <a:noFill/>
          </a:ln>
        </p:spPr>
        <p:txBody>
          <a:bodyPr wrap="square" lIns="91425" tIns="45700" rIns="91425" bIns="45700" anchor="t" anchorCtr="0">
            <a:noAutofit/>
          </a:bodyPr>
          <a:lstStyle/>
          <a:p>
            <a:pPr marL="0" marR="0" lvl="0" indent="0" rtl="0">
              <a:spcBef>
                <a:spcPts val="0"/>
              </a:spcBef>
              <a:buSzPct val="25000"/>
              <a:buNone/>
            </a:pPr>
            <a:r>
              <a:rPr lang="en-US" sz="1200" dirty="0">
                <a:solidFill>
                  <a:schemeClr val="bg2">
                    <a:lumMod val="25000"/>
                  </a:schemeClr>
                </a:solidFill>
                <a:ea typeface="Calibri"/>
                <a:cs typeface="Calibri"/>
                <a:sym typeface="Calibri"/>
              </a:rPr>
              <a:t>1-й</a:t>
            </a:r>
            <a:r>
              <a:rPr lang="ru-RU" sz="1200" dirty="0">
                <a:solidFill>
                  <a:schemeClr val="bg2">
                    <a:lumMod val="25000"/>
                  </a:schemeClr>
                </a:solidFill>
                <a:ea typeface="Calibri"/>
                <a:cs typeface="Calibri"/>
                <a:sym typeface="Calibri"/>
              </a:rPr>
              <a:t> </a:t>
            </a:r>
            <a:r>
              <a:rPr lang="en-US" sz="1200" dirty="0">
                <a:solidFill>
                  <a:schemeClr val="bg2">
                    <a:lumMod val="25000"/>
                  </a:schemeClr>
                </a:solidFill>
                <a:ea typeface="Calibri"/>
                <a:cs typeface="Calibri"/>
                <a:sym typeface="Calibri"/>
              </a:rPr>
              <a:t>в рейтинге </a:t>
            </a:r>
            <a:r>
              <a:rPr lang="en-US" sz="1200" dirty="0" err="1">
                <a:solidFill>
                  <a:schemeClr val="bg2">
                    <a:lumMod val="25000"/>
                  </a:schemeClr>
                </a:solidFill>
                <a:ea typeface="Calibri"/>
                <a:cs typeface="Calibri"/>
                <a:sym typeface="Calibri"/>
              </a:rPr>
              <a:t>по</a:t>
            </a:r>
            <a:r>
              <a:rPr lang="en-US" sz="1200" dirty="0">
                <a:solidFill>
                  <a:schemeClr val="bg2">
                    <a:lumMod val="25000"/>
                  </a:schemeClr>
                </a:solidFill>
                <a:ea typeface="Calibri"/>
                <a:cs typeface="Calibri"/>
                <a:sym typeface="Calibri"/>
              </a:rPr>
              <a:t> </a:t>
            </a:r>
            <a:r>
              <a:rPr lang="en-US" sz="1200" dirty="0" err="1">
                <a:solidFill>
                  <a:schemeClr val="bg2">
                    <a:lumMod val="25000"/>
                  </a:schemeClr>
                </a:solidFill>
                <a:highlight>
                  <a:srgbClr val="FFFFFF"/>
                </a:highlight>
                <a:ea typeface="Calibri"/>
                <a:cs typeface="Calibri"/>
                <a:sym typeface="Calibri"/>
              </a:rPr>
              <a:t>специальност</a:t>
            </a:r>
            <a:r>
              <a:rPr lang="ru-RU" sz="1200" dirty="0">
                <a:solidFill>
                  <a:schemeClr val="bg2">
                    <a:lumMod val="25000"/>
                  </a:schemeClr>
                </a:solidFill>
                <a:highlight>
                  <a:srgbClr val="FFFFFF"/>
                </a:highlight>
                <a:ea typeface="Calibri"/>
                <a:cs typeface="Calibri"/>
                <a:sym typeface="Calibri"/>
              </a:rPr>
              <a:t>и </a:t>
            </a:r>
            <a:r>
              <a:rPr lang="ru-RU" sz="1200" dirty="0" err="1">
                <a:solidFill>
                  <a:schemeClr val="bg2">
                    <a:lumMod val="25000"/>
                  </a:schemeClr>
                </a:solidFill>
                <a:highlight>
                  <a:srgbClr val="FFFFFF"/>
                </a:highlight>
                <a:ea typeface="Calibri"/>
                <a:cs typeface="Calibri"/>
                <a:sym typeface="Calibri"/>
              </a:rPr>
              <a:t>бакалавриата</a:t>
            </a:r>
            <a:r>
              <a:rPr lang="ru-RU" sz="1200" dirty="0">
                <a:solidFill>
                  <a:schemeClr val="bg2">
                    <a:lumMod val="25000"/>
                  </a:schemeClr>
                </a:solidFill>
                <a:highlight>
                  <a:srgbClr val="FFFFFF"/>
                </a:highlight>
                <a:ea typeface="Calibri"/>
                <a:cs typeface="Calibri"/>
                <a:sym typeface="Calibri"/>
              </a:rPr>
              <a:t> и магистратуры (2019 )</a:t>
            </a:r>
            <a:endParaRPr lang="en-US" sz="1200" dirty="0">
              <a:solidFill>
                <a:schemeClr val="bg2">
                  <a:lumMod val="25000"/>
                </a:schemeClr>
              </a:solidFill>
              <a:highlight>
                <a:srgbClr val="FFFFFF"/>
              </a:highlight>
              <a:ea typeface="Calibri"/>
              <a:cs typeface="Calibri"/>
              <a:sym typeface="Calibri"/>
            </a:endParaRPr>
          </a:p>
        </p:txBody>
      </p:sp>
      <p:sp>
        <p:nvSpPr>
          <p:cNvPr id="6" name="Shape 99"/>
          <p:cNvSpPr txBox="1"/>
          <p:nvPr/>
        </p:nvSpPr>
        <p:spPr>
          <a:xfrm>
            <a:off x="4661340" y="1178132"/>
            <a:ext cx="3004015" cy="686113"/>
          </a:xfrm>
          <a:prstGeom prst="rect">
            <a:avLst/>
          </a:prstGeom>
          <a:noFill/>
          <a:ln>
            <a:noFill/>
          </a:ln>
        </p:spPr>
        <p:txBody>
          <a:bodyPr wrap="square" lIns="91425" tIns="45700" rIns="91425" bIns="45700" anchor="t" anchorCtr="0">
            <a:noAutofit/>
          </a:bodyPr>
          <a:lstStyle/>
          <a:p>
            <a:pPr marL="0" marR="0" lvl="0" indent="-88900" rtl="0">
              <a:lnSpc>
                <a:spcPct val="90000"/>
              </a:lnSpc>
              <a:spcBef>
                <a:spcPts val="0"/>
              </a:spcBef>
              <a:buClr>
                <a:schemeClr val="dk1"/>
              </a:buClr>
              <a:buSzPct val="77777"/>
              <a:buFont typeface="Arial"/>
              <a:buNone/>
            </a:pPr>
            <a:r>
              <a:rPr lang="en-US" sz="1200" dirty="0">
                <a:solidFill>
                  <a:schemeClr val="bg2">
                    <a:lumMod val="25000"/>
                  </a:schemeClr>
                </a:solidFill>
                <a:highlight>
                  <a:srgbClr val="FFFFFF"/>
                </a:highlight>
              </a:rPr>
              <a:t>Институциональная и специализированная аккредитацию по всем направлениям ASIIN (Германия)</a:t>
            </a:r>
          </a:p>
        </p:txBody>
      </p:sp>
      <p:pic>
        <p:nvPicPr>
          <p:cNvPr id="7" name="Shape 101" descr="C:\Users\Daniyar\Desktop\ASIIN LOGO.png"/>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3694183" y="1211780"/>
            <a:ext cx="611639" cy="572104"/>
          </a:xfrm>
          <a:prstGeom prst="rect">
            <a:avLst/>
          </a:prstGeom>
          <a:noFill/>
          <a:ln>
            <a:noFill/>
          </a:ln>
        </p:spPr>
      </p:pic>
      <p:pic>
        <p:nvPicPr>
          <p:cNvPr id="8" name="Picture 1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817976" y="1933049"/>
            <a:ext cx="364053" cy="581693"/>
          </a:xfrm>
          <a:prstGeom prst="rect">
            <a:avLst/>
          </a:prstGeom>
        </p:spPr>
      </p:pic>
      <p:pic>
        <p:nvPicPr>
          <p:cNvPr id="9" name="Picture 21"/>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985295" y="5217477"/>
            <a:ext cx="737131" cy="151890"/>
          </a:xfrm>
          <a:prstGeom prst="rect">
            <a:avLst/>
          </a:prstGeom>
        </p:spPr>
      </p:pic>
      <p:pic>
        <p:nvPicPr>
          <p:cNvPr id="10" name="Picture 6" descr="C:\Users\Daniyar\Desktop\Презентация, Подготовка кадров для цифровой экономики в рамках Государственной программы, Цифровой Казахстан\preza\10500533_347396035469064_7512852231014649199_n.png"/>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sharpenSoften amount="-50000"/>
                    </a14:imgEffect>
                    <a14:imgEffect>
                      <a14:brightnessContrast bright="40000" contrast="-40000"/>
                    </a14:imgEffect>
                  </a14:imgLayer>
                </a14:imgProps>
              </a:ext>
              <a:ext uri="{28A0092B-C50C-407E-A947-70E740481C1C}">
                <a14:useLocalDpi xmlns:a14="http://schemas.microsoft.com/office/drawing/2010/main"/>
              </a:ext>
            </a:extLst>
          </a:blip>
          <a:srcRect t="-1855"/>
          <a:stretch/>
        </p:blipFill>
        <p:spPr bwMode="auto">
          <a:xfrm>
            <a:off x="6956103" y="4522952"/>
            <a:ext cx="885132" cy="57762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C:\Users\Daniyar\Desktop\Presentation\info\kazakhstan_tv_kz.pn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7949190" y="4554896"/>
            <a:ext cx="822595" cy="2350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Daniyar\Desktop\Презентация, Подготовка кадров для цифровой экономики в рамках Государственной программы, Цифровой Казахстан\preza\d87f688529cb74b640672b4f08f14246.png"/>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7048603" y="3917204"/>
            <a:ext cx="586344" cy="26440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Users\Daniyar\Desktop\Презентация, Подготовка кадров для цифровой экономики в рамках Государственной программы, Цифровой Казахстан\preza\AAEAAQAAAAAAAAbpAAAAJDlhZTRmOTA5LTRhNDctNDUyNS05NzM5LTAwMGNlZTAxZDMxZA.jpg"/>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7758706" y="3932751"/>
            <a:ext cx="1027892" cy="58870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C:\Users\Daniyar\Desktop\Презентация, Подготовка кадров для цифровой экономики в рамках Государственной программы, Цифровой Казахстан\preza\1200px-NBK_Logo.svg.png"/>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7036078" y="4304246"/>
            <a:ext cx="655037" cy="22926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7" descr="C:\Users\Daniyar\Desktop\Презентация, Подготовка кадров для цифровой экономики в рамках Государственной программы, Цифровой Казахстан\preza\logo-kaspi-2014.png"/>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7999616" y="4853582"/>
            <a:ext cx="721742" cy="27861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C:\Users\Daniyar\Desktop\Презентация, Подготовка кадров для цифровой экономики в рамках Государственной программы, Цифровой Казахстан\preza\fcp-primesource-logo_10783971.jpg"/>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7059351" y="5183996"/>
            <a:ext cx="697483" cy="175097"/>
          </a:xfrm>
          <a:prstGeom prst="rect">
            <a:avLst/>
          </a:prstGeom>
          <a:noFill/>
          <a:extLst>
            <a:ext uri="{909E8E84-426E-40DD-AFC4-6F175D3DCCD1}">
              <a14:hiddenFill xmlns:a14="http://schemas.microsoft.com/office/drawing/2010/main">
                <a:solidFill>
                  <a:srgbClr val="FFFFFF"/>
                </a:solidFill>
              </a14:hiddenFill>
            </a:ext>
          </a:extLst>
        </p:spPr>
      </p:pic>
      <p:sp>
        <p:nvSpPr>
          <p:cNvPr id="17" name="Прямоугольник 16"/>
          <p:cNvSpPr/>
          <p:nvPr/>
        </p:nvSpPr>
        <p:spPr>
          <a:xfrm>
            <a:off x="6780970" y="3854917"/>
            <a:ext cx="2213798" cy="1663837"/>
          </a:xfrm>
          <a:prstGeom prst="rect">
            <a:avLst/>
          </a:prstGeom>
          <a:noFill/>
          <a:ln w="190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Прямоугольник 17"/>
          <p:cNvSpPr/>
          <p:nvPr/>
        </p:nvSpPr>
        <p:spPr>
          <a:xfrm>
            <a:off x="4661340" y="2817812"/>
            <a:ext cx="3439052" cy="307777"/>
          </a:xfrm>
          <a:prstGeom prst="rect">
            <a:avLst/>
          </a:prstGeom>
        </p:spPr>
        <p:txBody>
          <a:bodyPr wrap="square">
            <a:spAutoFit/>
          </a:bodyPr>
          <a:lstStyle/>
          <a:p>
            <a:r>
              <a:rPr lang="ru-RU" sz="1400" dirty="0">
                <a:solidFill>
                  <a:schemeClr val="bg2">
                    <a:lumMod val="25000"/>
                  </a:schemeClr>
                </a:solidFill>
              </a:rPr>
              <a:t>Более </a:t>
            </a:r>
            <a:r>
              <a:rPr lang="en-US" sz="1400" dirty="0">
                <a:solidFill>
                  <a:schemeClr val="bg2">
                    <a:lumMod val="25000"/>
                  </a:schemeClr>
                </a:solidFill>
              </a:rPr>
              <a:t>70</a:t>
            </a:r>
            <a:r>
              <a:rPr lang="ru-RU" sz="1400" dirty="0">
                <a:solidFill>
                  <a:schemeClr val="bg2">
                    <a:lumMod val="25000"/>
                  </a:schemeClr>
                </a:solidFill>
              </a:rPr>
              <a:t>0 выпускников</a:t>
            </a:r>
            <a:r>
              <a:rPr lang="en-US" sz="1400" dirty="0">
                <a:solidFill>
                  <a:schemeClr val="bg2">
                    <a:lumMod val="25000"/>
                  </a:schemeClr>
                </a:solidFill>
              </a:rPr>
              <a:t> </a:t>
            </a:r>
            <a:r>
              <a:rPr lang="ru-RU" sz="1400" dirty="0">
                <a:solidFill>
                  <a:schemeClr val="bg2">
                    <a:lumMod val="25000"/>
                  </a:schemeClr>
                </a:solidFill>
              </a:rPr>
              <a:t>ИС</a:t>
            </a:r>
            <a:r>
              <a:rPr lang="en-US" sz="1400" dirty="0">
                <a:solidFill>
                  <a:schemeClr val="bg2">
                    <a:lumMod val="25000"/>
                  </a:schemeClr>
                </a:solidFill>
              </a:rPr>
              <a:t> </a:t>
            </a:r>
            <a:endParaRPr lang="ru-RU" sz="1400" dirty="0">
              <a:solidFill>
                <a:schemeClr val="bg2">
                  <a:lumMod val="25000"/>
                </a:schemeClr>
              </a:solidFill>
            </a:endParaRPr>
          </a:p>
        </p:txBody>
      </p:sp>
      <p:sp>
        <p:nvSpPr>
          <p:cNvPr id="19" name="Rectangle 8"/>
          <p:cNvSpPr/>
          <p:nvPr/>
        </p:nvSpPr>
        <p:spPr>
          <a:xfrm>
            <a:off x="991251" y="4068942"/>
            <a:ext cx="3140130" cy="430887"/>
          </a:xfrm>
          <a:prstGeom prst="rect">
            <a:avLst/>
          </a:prstGeom>
        </p:spPr>
        <p:txBody>
          <a:bodyPr wrap="square">
            <a:spAutoFit/>
          </a:bodyPr>
          <a:lstStyle/>
          <a:p>
            <a:r>
              <a:rPr lang="ru-RU" sz="1100" dirty="0">
                <a:solidFill>
                  <a:schemeClr val="bg2"/>
                </a:solidFill>
                <a:latin typeface="Arial" charset="0"/>
                <a:ea typeface="Arial" charset="0"/>
                <a:cs typeface="Arial" charset="0"/>
                <a:sym typeface="Calibri"/>
              </a:rPr>
              <a:t>80% ППС имеют зарубежное образование</a:t>
            </a:r>
          </a:p>
          <a:p>
            <a:r>
              <a:rPr lang="ru-RU" sz="1100" dirty="0">
                <a:solidFill>
                  <a:schemeClr val="bg2"/>
                </a:solidFill>
                <a:latin typeface="Arial" charset="0"/>
                <a:ea typeface="Arial" charset="0"/>
                <a:cs typeface="Arial" charset="0"/>
                <a:sym typeface="Calibri"/>
              </a:rPr>
              <a:t>70% учились по программе </a:t>
            </a:r>
            <a:r>
              <a:rPr lang="ru-RU" sz="1100" dirty="0" err="1">
                <a:solidFill>
                  <a:schemeClr val="bg2"/>
                </a:solidFill>
                <a:latin typeface="Arial" charset="0"/>
                <a:ea typeface="Arial" charset="0"/>
                <a:cs typeface="Arial" charset="0"/>
                <a:sym typeface="Calibri"/>
              </a:rPr>
              <a:t>Болашак</a:t>
            </a:r>
            <a:r>
              <a:rPr lang="en-US" sz="1100" dirty="0">
                <a:solidFill>
                  <a:schemeClr val="bg2"/>
                </a:solidFill>
                <a:latin typeface="Arial" charset="0"/>
                <a:ea typeface="Arial" charset="0"/>
                <a:cs typeface="Arial" charset="0"/>
                <a:sym typeface="Calibri"/>
              </a:rPr>
              <a:t> </a:t>
            </a:r>
            <a:endParaRPr lang="ru-RU" sz="1100" dirty="0">
              <a:solidFill>
                <a:schemeClr val="bg2"/>
              </a:solidFill>
              <a:latin typeface="Arial" charset="0"/>
              <a:ea typeface="Arial" charset="0"/>
              <a:cs typeface="Arial" charset="0"/>
            </a:endParaRPr>
          </a:p>
        </p:txBody>
      </p:sp>
      <p:pic>
        <p:nvPicPr>
          <p:cNvPr id="21" name="Picture 2" descr="C:\Users\Daniyar\Desktop\Презентация, Подготовка кадров для цифровой экономики в рамках Государственной программы, Цифровой Казахстан\info\info\01.png"/>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260618" y="3936597"/>
            <a:ext cx="600586" cy="52630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C:\Users\daniy\OneDrive\Рабочий стол\презентация\ICON\201799-01.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769630" y="2724392"/>
            <a:ext cx="493325" cy="493325"/>
          </a:xfrm>
          <a:prstGeom prst="rect">
            <a:avLst/>
          </a:prstGeom>
          <a:noFill/>
          <a:extLst>
            <a:ext uri="{909E8E84-426E-40DD-AFC4-6F175D3DCCD1}">
              <a14:hiddenFill xmlns:a14="http://schemas.microsoft.com/office/drawing/2010/main">
                <a:solidFill>
                  <a:srgbClr val="FFFFFF"/>
                </a:solidFill>
              </a14:hiddenFill>
            </a:ext>
          </a:extLst>
        </p:spPr>
      </p:pic>
      <p:pic>
        <p:nvPicPr>
          <p:cNvPr id="23" name="Рисунок 2054"/>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5263221" y="4468334"/>
            <a:ext cx="954465" cy="238615"/>
          </a:xfrm>
          <a:prstGeom prst="rect">
            <a:avLst/>
          </a:prstGeom>
        </p:spPr>
      </p:pic>
      <p:pic>
        <p:nvPicPr>
          <p:cNvPr id="24" name="Рисунок 2050"/>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5212867" y="4005972"/>
            <a:ext cx="1055174" cy="322645"/>
          </a:xfrm>
          <a:prstGeom prst="rect">
            <a:avLst/>
          </a:prstGeom>
        </p:spPr>
      </p:pic>
      <p:sp>
        <p:nvSpPr>
          <p:cNvPr id="25" name="Прямоугольник 24"/>
          <p:cNvSpPr/>
          <p:nvPr/>
        </p:nvSpPr>
        <p:spPr>
          <a:xfrm>
            <a:off x="5008570" y="3840491"/>
            <a:ext cx="1552338" cy="1663837"/>
          </a:xfrm>
          <a:prstGeom prst="rect">
            <a:avLst/>
          </a:prstGeom>
          <a:noFill/>
          <a:ln w="190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3" descr="C:\Users\Daniyar\Desktop\Презентация, Подготовка кадров для цифровой экономики в рамках Государственной программы, Цифровой Казахстан\info\info\09.png"/>
          <p:cNvPicPr>
            <a:picLocks noChangeAspect="1" noChangeArrowheads="1"/>
          </p:cNvPicPr>
          <p:nvPr/>
        </p:nvPicPr>
        <p:blipFill>
          <a:blip r:embed="rId18" cstate="print">
            <a:extLst>
              <a:ext uri="{28A0092B-C50C-407E-A947-70E740481C1C}">
                <a14:useLocalDpi xmlns:a14="http://schemas.microsoft.com/office/drawing/2010/main"/>
              </a:ext>
            </a:extLst>
          </a:blip>
          <a:srcRect/>
          <a:stretch>
            <a:fillRect/>
          </a:stretch>
        </p:blipFill>
        <p:spPr bwMode="auto">
          <a:xfrm>
            <a:off x="5142171" y="4939660"/>
            <a:ext cx="385492" cy="38506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9" descr="C:\Users\daniy\Downloads\logo_robocon (1).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616212" y="4911983"/>
            <a:ext cx="865525" cy="431993"/>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8"/>
          <p:cNvSpPr/>
          <p:nvPr/>
        </p:nvSpPr>
        <p:spPr>
          <a:xfrm>
            <a:off x="6591142" y="3554040"/>
            <a:ext cx="1633899" cy="276999"/>
          </a:xfrm>
          <a:prstGeom prst="rect">
            <a:avLst/>
          </a:prstGeom>
        </p:spPr>
        <p:txBody>
          <a:bodyPr wrap="square">
            <a:spAutoFit/>
          </a:bodyPr>
          <a:lstStyle/>
          <a:p>
            <a:pPr algn="ctr"/>
            <a:r>
              <a:rPr lang="ru-RU" sz="1200" dirty="0">
                <a:solidFill>
                  <a:schemeClr val="bg2">
                    <a:lumMod val="25000"/>
                  </a:schemeClr>
                </a:solidFill>
              </a:rPr>
              <a:t>Наши работают в:</a:t>
            </a:r>
            <a:endParaRPr lang="en-US" sz="1200" dirty="0">
              <a:solidFill>
                <a:schemeClr val="bg2">
                  <a:lumMod val="25000"/>
                </a:schemeClr>
              </a:solidFill>
            </a:endParaRPr>
          </a:p>
        </p:txBody>
      </p:sp>
      <p:sp>
        <p:nvSpPr>
          <p:cNvPr id="29" name="Прямоугольник 28"/>
          <p:cNvSpPr/>
          <p:nvPr/>
        </p:nvSpPr>
        <p:spPr>
          <a:xfrm>
            <a:off x="5956172" y="3073681"/>
            <a:ext cx="2043444" cy="307777"/>
          </a:xfrm>
          <a:prstGeom prst="rect">
            <a:avLst/>
          </a:prstGeom>
        </p:spPr>
        <p:txBody>
          <a:bodyPr wrap="none">
            <a:spAutoFit/>
          </a:bodyPr>
          <a:lstStyle/>
          <a:p>
            <a:pPr algn="ctr"/>
            <a:r>
              <a:rPr lang="ru-RU" sz="1400" b="1" dirty="0">
                <a:solidFill>
                  <a:schemeClr val="bg2">
                    <a:lumMod val="25000"/>
                  </a:schemeClr>
                </a:solidFill>
              </a:rPr>
              <a:t>97,6%  </a:t>
            </a:r>
            <a:r>
              <a:rPr lang="ru-RU" sz="1400" dirty="0">
                <a:solidFill>
                  <a:schemeClr val="bg2">
                    <a:lumMod val="25000"/>
                  </a:schemeClr>
                </a:solidFill>
              </a:rPr>
              <a:t>трудоустроены</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Номер слайда 2"/>
          <p:cNvSpPr>
            <a:spLocks noGrp="1"/>
          </p:cNvSpPr>
          <p:nvPr>
            <p:ph type="sldNum" sz="quarter" idx="4294967295"/>
          </p:nvPr>
        </p:nvSpPr>
        <p:spPr bwMode="auto">
          <a:xfrm>
            <a:off x="0" y="5784851"/>
            <a:ext cx="1981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A6E9EEA-7566-401A-9369-C7728BF4BAD7}" type="slidenum">
              <a:rPr lang="ru-RU" altLang="en-US"/>
              <a:pPr eaLnBrk="1" hangingPunct="1"/>
              <a:t>9</a:t>
            </a:fld>
            <a:endParaRPr lang="ru-RU" altLang="en-US"/>
          </a:p>
        </p:txBody>
      </p:sp>
      <p:pic>
        <p:nvPicPr>
          <p:cNvPr id="4"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051721" y="841276"/>
            <a:ext cx="5253037" cy="5167312"/>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Тема4">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TechEd09_Europe template">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Тема6">
  <a:themeElements>
    <a:clrScheme name="Application Platform">
      <a:dk1>
        <a:srgbClr val="000000"/>
      </a:dk1>
      <a:lt1>
        <a:srgbClr val="FFFFFF"/>
      </a:lt1>
      <a:dk2>
        <a:srgbClr val="A00E18"/>
      </a:dk2>
      <a:lt2>
        <a:srgbClr val="D9DDE2"/>
      </a:lt2>
      <a:accent1>
        <a:srgbClr val="A00E18"/>
      </a:accent1>
      <a:accent2>
        <a:srgbClr val="266DB1"/>
      </a:accent2>
      <a:accent3>
        <a:srgbClr val="4F5965"/>
      </a:accent3>
      <a:accent4>
        <a:srgbClr val="347C1A"/>
      </a:accent4>
      <a:accent5>
        <a:srgbClr val="53326C"/>
      </a:accent5>
      <a:accent6>
        <a:srgbClr val="FFB601"/>
      </a:accent6>
      <a:hlink>
        <a:srgbClr val="4F5965"/>
      </a:hlink>
      <a:folHlink>
        <a:srgbClr val="7B0506"/>
      </a:folHlink>
    </a:clrScheme>
    <a:fontScheme name="4_Visual Blue template_Arial">
      <a:majorFont>
        <a:latin typeface="Segoe"/>
        <a:ea typeface=""/>
        <a:cs typeface=""/>
      </a:majorFont>
      <a:minorFont>
        <a:latin typeface="Segoe"/>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noAutofit/>
      </a:bodyPr>
      <a:lstStyle>
        <a:defPPr marL="180975" indent="-180975">
          <a:lnSpc>
            <a:spcPct val="110000"/>
          </a:lnSpc>
          <a:defRPr b="1" dirty="0" smtClean="0">
            <a:solidFill>
              <a:schemeClr val="bg2">
                <a:lumMod val="65000"/>
                <a:lumOff val="35000"/>
              </a:schemeClr>
            </a:solidFill>
          </a:defRPr>
        </a:defPPr>
      </a:lstStyle>
    </a:spDef>
    <a:lnDef>
      <a:spPr bwMode="auto">
        <a:noFill/>
        <a:ln w="9525" cap="flat" cmpd="sng" algn="ctr">
          <a:solidFill>
            <a:schemeClr val="tx1">
              <a:lumMod val="75000"/>
            </a:schemeClr>
          </a:solidFill>
          <a:prstDash val="solid"/>
          <a:round/>
          <a:headEnd type="none" w="med" len="med"/>
          <a:tailEnd type="none" w="med" len="med"/>
        </a:ln>
        <a:effectLst/>
      </a:spPr>
      <a:bodyPr/>
      <a:lstStyle/>
    </a:lnDef>
  </a:objectDefaults>
  <a:extraClrSchemeLst>
    <a:extraClrScheme>
      <a:clrScheme name="4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Тема6">
  <a:themeElements>
    <a:clrScheme name="Application Platform">
      <a:dk1>
        <a:srgbClr val="000000"/>
      </a:dk1>
      <a:lt1>
        <a:srgbClr val="FFFFFF"/>
      </a:lt1>
      <a:dk2>
        <a:srgbClr val="A00E18"/>
      </a:dk2>
      <a:lt2>
        <a:srgbClr val="D9DDE2"/>
      </a:lt2>
      <a:accent1>
        <a:srgbClr val="A00E18"/>
      </a:accent1>
      <a:accent2>
        <a:srgbClr val="266DB1"/>
      </a:accent2>
      <a:accent3>
        <a:srgbClr val="4F5965"/>
      </a:accent3>
      <a:accent4>
        <a:srgbClr val="347C1A"/>
      </a:accent4>
      <a:accent5>
        <a:srgbClr val="53326C"/>
      </a:accent5>
      <a:accent6>
        <a:srgbClr val="FFB601"/>
      </a:accent6>
      <a:hlink>
        <a:srgbClr val="4F5965"/>
      </a:hlink>
      <a:folHlink>
        <a:srgbClr val="7B0506"/>
      </a:folHlink>
    </a:clrScheme>
    <a:fontScheme name="4_Visual Blue template_Arial">
      <a:majorFont>
        <a:latin typeface="Segoe"/>
        <a:ea typeface=""/>
        <a:cs typeface=""/>
      </a:majorFont>
      <a:minorFont>
        <a:latin typeface="Segoe"/>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noAutofit/>
      </a:bodyPr>
      <a:lstStyle>
        <a:defPPr marL="180975" indent="-180975">
          <a:lnSpc>
            <a:spcPct val="110000"/>
          </a:lnSpc>
          <a:defRPr b="1" dirty="0" smtClean="0">
            <a:solidFill>
              <a:schemeClr val="bg2">
                <a:lumMod val="65000"/>
                <a:lumOff val="35000"/>
              </a:schemeClr>
            </a:solidFill>
          </a:defRPr>
        </a:defPPr>
      </a:lstStyle>
    </a:spDef>
    <a:lnDef>
      <a:spPr bwMode="auto">
        <a:noFill/>
        <a:ln w="9525" cap="flat" cmpd="sng" algn="ctr">
          <a:solidFill>
            <a:schemeClr val="tx1">
              <a:lumMod val="75000"/>
            </a:schemeClr>
          </a:solidFill>
          <a:prstDash val="solid"/>
          <a:round/>
          <a:headEnd type="none" w="med" len="med"/>
          <a:tailEnd type="none" w="med" len="med"/>
        </a:ln>
        <a:effectLst/>
      </a:spPr>
      <a:bodyPr/>
      <a:lstStyle/>
    </a:lnDef>
  </a:objectDefaults>
  <a:extraClrSchemeLst>
    <a:extraClrScheme>
      <a:clrScheme name="4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Тема6">
  <a:themeElements>
    <a:clrScheme name="Application Platform">
      <a:dk1>
        <a:srgbClr val="000000"/>
      </a:dk1>
      <a:lt1>
        <a:srgbClr val="FFFFFF"/>
      </a:lt1>
      <a:dk2>
        <a:srgbClr val="A00E18"/>
      </a:dk2>
      <a:lt2>
        <a:srgbClr val="D9DDE2"/>
      </a:lt2>
      <a:accent1>
        <a:srgbClr val="A00E18"/>
      </a:accent1>
      <a:accent2>
        <a:srgbClr val="266DB1"/>
      </a:accent2>
      <a:accent3>
        <a:srgbClr val="4F5965"/>
      </a:accent3>
      <a:accent4>
        <a:srgbClr val="347C1A"/>
      </a:accent4>
      <a:accent5>
        <a:srgbClr val="53326C"/>
      </a:accent5>
      <a:accent6>
        <a:srgbClr val="FFB601"/>
      </a:accent6>
      <a:hlink>
        <a:srgbClr val="4F5965"/>
      </a:hlink>
      <a:folHlink>
        <a:srgbClr val="7B0506"/>
      </a:folHlink>
    </a:clrScheme>
    <a:fontScheme name="4_Visual Blue template_Arial">
      <a:majorFont>
        <a:latin typeface="Segoe"/>
        <a:ea typeface=""/>
        <a:cs typeface=""/>
      </a:majorFont>
      <a:minorFont>
        <a:latin typeface="Segoe"/>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noAutofit/>
      </a:bodyPr>
      <a:lstStyle>
        <a:defPPr marL="180975" indent="-180975">
          <a:lnSpc>
            <a:spcPct val="110000"/>
          </a:lnSpc>
          <a:defRPr b="1" dirty="0" smtClean="0">
            <a:solidFill>
              <a:schemeClr val="bg2">
                <a:lumMod val="65000"/>
                <a:lumOff val="35000"/>
              </a:schemeClr>
            </a:solidFill>
          </a:defRPr>
        </a:defPPr>
      </a:lstStyle>
    </a:spDef>
    <a:lnDef>
      <a:spPr bwMode="auto">
        <a:noFill/>
        <a:ln w="9525" cap="flat" cmpd="sng" algn="ctr">
          <a:solidFill>
            <a:schemeClr val="tx1">
              <a:lumMod val="75000"/>
            </a:schemeClr>
          </a:solidFill>
          <a:prstDash val="solid"/>
          <a:round/>
          <a:headEnd type="none" w="med" len="med"/>
          <a:tailEnd type="none" w="med" len="med"/>
        </a:ln>
        <a:effectLst/>
      </a:spPr>
      <a:bodyPr/>
      <a:lstStyle/>
    </a:lnDef>
  </a:objectDefaults>
  <a:extraClrSchemeLst>
    <a:extraClrScheme>
      <a:clrScheme name="4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Тема4</Template>
  <TotalTime>9354</TotalTime>
  <Words>627</Words>
  <Application>Microsoft Macintosh PowerPoint</Application>
  <PresentationFormat>Экран (16:10)</PresentationFormat>
  <Paragraphs>89</Paragraphs>
  <Slides>9</Slides>
  <Notes>1</Notes>
  <HiddenSlides>0</HiddenSlides>
  <MMClips>0</MMClips>
  <ScaleCrop>false</ScaleCrop>
  <HeadingPairs>
    <vt:vector size="6" baseType="variant">
      <vt:variant>
        <vt:lpstr>Использованные шрифты</vt:lpstr>
      </vt:variant>
      <vt:variant>
        <vt:i4>8</vt:i4>
      </vt:variant>
      <vt:variant>
        <vt:lpstr>Тема</vt:lpstr>
      </vt:variant>
      <vt:variant>
        <vt:i4>5</vt:i4>
      </vt:variant>
      <vt:variant>
        <vt:lpstr>Заголовки слайдов</vt:lpstr>
      </vt:variant>
      <vt:variant>
        <vt:i4>9</vt:i4>
      </vt:variant>
    </vt:vector>
  </HeadingPairs>
  <TitlesOfParts>
    <vt:vector size="22" baseType="lpstr">
      <vt:lpstr>Arial Black</vt:lpstr>
      <vt:lpstr>Calibri</vt:lpstr>
      <vt:lpstr>Segoe</vt:lpstr>
      <vt:lpstr>Times New Roman</vt:lpstr>
      <vt:lpstr>Verdana</vt:lpstr>
      <vt:lpstr>Wingdings</vt:lpstr>
      <vt:lpstr>Wingdings 2</vt:lpstr>
      <vt:lpstr>Arial</vt:lpstr>
      <vt:lpstr>Тема4</vt:lpstr>
      <vt:lpstr>TechEd09_Europe template</vt:lpstr>
      <vt:lpstr>Тема6</vt:lpstr>
      <vt:lpstr>1_Тема6</vt:lpstr>
      <vt:lpstr>2_Тема6</vt:lpstr>
      <vt:lpstr>Образовательная программа направления  «Информационные системы  (Магистратура)»  </vt:lpstr>
      <vt:lpstr>  Business analytics              Бизнес-аналитика</vt:lpstr>
      <vt:lpstr>Business  analytics </vt:lpstr>
      <vt:lpstr>Презентация PowerPoint</vt:lpstr>
      <vt:lpstr>Презентация PowerPoint</vt:lpstr>
      <vt:lpstr>Продолжение в PhD</vt:lpstr>
      <vt:lpstr>Академическая мобильность</vt:lpstr>
      <vt:lpstr>Презентация PowerPoint</vt:lpstr>
      <vt:lpstr>Презентация PowerPoint</vt:lpstr>
    </vt:vector>
  </TitlesOfParts>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Сербин Василий Валерьевич</dc:creator>
  <cp:lastModifiedBy>пользователь Microsoft Office</cp:lastModifiedBy>
  <cp:revision>786</cp:revision>
  <dcterms:created xsi:type="dcterms:W3CDTF">1601-01-01T00:00:00Z</dcterms:created>
  <dcterms:modified xsi:type="dcterms:W3CDTF">2019-07-09T12:19:28Z</dcterms:modified>
</cp:coreProperties>
</file>