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57" r:id="rId6"/>
    <p:sldId id="261" r:id="rId7"/>
    <p:sldId id="263" r:id="rId8"/>
    <p:sldId id="270" r:id="rId9"/>
    <p:sldId id="265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734E-13CB-498F-A137-C0E7A847F41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04C2-487E-4675-B3DC-616F94E2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.algazieva\Downloads\&#1045;&#1089;&#1082;&#1077;&#1085;&#1076;&#1080;&#1088;%20&#1061;&#1072;&#1089;&#1072;&#1085;&#1075;&#1072;&#1083;&#1080;&#1077;&#1074;%20-%20&#1040;&#1090;&#1072;&#1084;&#1077;&#1082;&#1077;&#1085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Ескендир Хасангалиев - Атамек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404664"/>
            <a:ext cx="304800" cy="304800"/>
          </a:xfrm>
          <a:prstGeom prst="rect">
            <a:avLst/>
          </a:prstGeom>
        </p:spPr>
      </p:pic>
      <p:pic>
        <p:nvPicPr>
          <p:cNvPr id="1040" name="Picture 16" descr="Фон книги - 52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IIT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2123729" cy="5175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76256" y="630932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 smtClean="0">
                <a:solidFill>
                  <a:srgbClr val="002060"/>
                </a:solidFill>
              </a:rPr>
              <a:t>ХАТУ</a:t>
            </a:r>
            <a:r>
              <a:rPr lang="ru-RU" b="1" i="1" cap="all" dirty="0" smtClean="0">
                <a:solidFill>
                  <a:srgbClr val="C00000"/>
                </a:solidFill>
              </a:rPr>
              <a:t> </a:t>
            </a:r>
            <a:r>
              <a:rPr lang="ru-RU" b="1" i="1" cap="all" dirty="0" smtClean="0">
                <a:solidFill>
                  <a:srgbClr val="002060"/>
                </a:solidFill>
              </a:rPr>
              <a:t>кітапханасы</a:t>
            </a:r>
            <a:endParaRPr lang="en-US" b="1" i="1" cap="all" dirty="0" smtClean="0">
              <a:solidFill>
                <a:srgbClr val="002060"/>
              </a:solidFill>
            </a:endParaRPr>
          </a:p>
        </p:txBody>
      </p:sp>
      <p:pic>
        <p:nvPicPr>
          <p:cNvPr id="1042" name="Picture 18" descr="Қазақстан Республикасы Тәуелсіздігінің 30 жылдығына арналған логотип  «Жасампаздыққа толы жылдар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6632"/>
            <a:ext cx="234237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619672" y="1988840"/>
            <a:ext cx="6459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ОРДАЛЫ ЕЛГЕ – 30 ЖЫЛ</a:t>
            </a:r>
            <a:r>
              <a:rPr lang="ru-RU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263691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solidFill>
                  <a:srgbClr val="002060"/>
                </a:solidFill>
              </a:rPr>
              <a:t>ҚАЗАҚСТАН РЕСПУБЛИКАСЫНЫҢ ТӘУЕЛСІЗДІГІНің </a:t>
            </a:r>
          </a:p>
          <a:p>
            <a:pPr algn="ctr"/>
            <a:r>
              <a:rPr lang="ru-RU" sz="2000" b="1" i="1" cap="all" dirty="0" smtClean="0">
                <a:solidFill>
                  <a:srgbClr val="002060"/>
                </a:solidFill>
              </a:rPr>
              <a:t>30</a:t>
            </a:r>
            <a:r>
              <a:rPr lang="ru-RU" b="1" i="1" cap="all" dirty="0" smtClean="0">
                <a:solidFill>
                  <a:srgbClr val="002060"/>
                </a:solidFill>
              </a:rPr>
              <a:t> - ЖЫЛдығына арналған</a:t>
            </a:r>
          </a:p>
          <a:p>
            <a:pPr algn="ctr"/>
            <a:r>
              <a:rPr lang="ru-RU" b="1" i="1" cap="all" dirty="0" smtClean="0">
                <a:solidFill>
                  <a:srgbClr val="002060"/>
                </a:solidFill>
              </a:rPr>
              <a:t>ВИРТУАЛДЫ КІТАП КӨРМЕСІ</a:t>
            </a:r>
            <a:endParaRPr lang="en-US" b="1" i="1" cap="all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492896"/>
            <a:ext cx="5436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</a:t>
            </a:r>
            <a:r>
              <a:rPr lang="kk-KZ" sz="3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ңызға рахмет!</a:t>
            </a:r>
            <a:endParaRPr lang="ru-RU" sz="36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1506" name="AutoShape 2" descr="Тәуелсіздік белестері | Әдебиет порта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Тәуелсіздік белестері | Әдебиет порта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Тәуелсіздік белестері | Әдебиет порта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Тәуелсіздік белестері | Әдебиет порта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4149080"/>
            <a:ext cx="32403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i="1" dirty="0" smtClean="0"/>
              <a:t>Кітапта Қазақстан Республикасының ішкі және сыртқы саясатының негізгі бағыттары туралы, сондай-ақ ұзақ мерзімді стратегияны іске асыруды бағалау туралы баяндалады</a:t>
            </a:r>
            <a:endParaRPr lang="en-US" sz="1200" b="1" i="1" dirty="0" smtClean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 smtClean="0"/>
          </a:p>
        </p:txBody>
      </p:sp>
      <p:pic>
        <p:nvPicPr>
          <p:cNvPr id="21514" name="Picture 10" descr="Тәуелсіздік белестері | Әдебиет порта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2520280" cy="301353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12" name="Прямоугольник 11"/>
          <p:cNvSpPr/>
          <p:nvPr/>
        </p:nvSpPr>
        <p:spPr>
          <a:xfrm>
            <a:off x="395536" y="4149080"/>
            <a:ext cx="4248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Қазақстан Республикасының </a:t>
            </a:r>
            <a:r>
              <a:rPr lang="ru-RU" sz="1200" b="1" i="1" dirty="0" err="1"/>
              <a:t>Тұңғыш</a:t>
            </a:r>
            <a:r>
              <a:rPr lang="ru-RU" sz="1200" b="1" i="1" dirty="0"/>
              <a:t> Президенті Нұрсұлтан Назарбаевтың «Тәуелсіздік дәуірі» </a:t>
            </a:r>
            <a:r>
              <a:rPr lang="ru-RU" sz="1200" b="1" i="1" dirty="0" err="1"/>
              <a:t>атты</a:t>
            </a:r>
            <a:r>
              <a:rPr lang="ru-RU" sz="1200" b="1" i="1" dirty="0"/>
              <a:t> бұл </a:t>
            </a:r>
            <a:r>
              <a:rPr lang="ru-RU" sz="1200" b="1" i="1" dirty="0" err="1"/>
              <a:t>кітабы</a:t>
            </a:r>
            <a:r>
              <a:rPr lang="ru-RU" sz="1200" b="1" i="1" dirty="0"/>
              <a:t> </a:t>
            </a:r>
            <a:r>
              <a:rPr lang="ru-RU" sz="1200" b="1" i="1" dirty="0" err="1"/>
              <a:t>тарихи</a:t>
            </a:r>
            <a:r>
              <a:rPr lang="ru-RU" sz="1200" b="1" i="1" dirty="0"/>
              <a:t> публицистика </a:t>
            </a:r>
            <a:r>
              <a:rPr lang="ru-RU" sz="1200" b="1" i="1" dirty="0" err="1"/>
              <a:t>жанрында</a:t>
            </a:r>
            <a:r>
              <a:rPr lang="ru-RU" sz="1200" b="1" i="1" dirty="0"/>
              <a:t> </a:t>
            </a:r>
            <a:r>
              <a:rPr lang="ru-RU" sz="1200" b="1" i="1" dirty="0" err="1"/>
              <a:t>жазылған</a:t>
            </a:r>
            <a:r>
              <a:rPr lang="ru-RU" sz="1200" b="1" i="1" dirty="0"/>
              <a:t>, </a:t>
            </a:r>
            <a:r>
              <a:rPr lang="ru-RU" sz="1200" b="1" i="1" dirty="0" err="1"/>
              <a:t>ол</a:t>
            </a:r>
            <a:r>
              <a:rPr lang="ru-RU" sz="1200" b="1" i="1" dirty="0"/>
              <a:t> </a:t>
            </a:r>
            <a:r>
              <a:rPr lang="ru-RU" sz="1200" b="1" i="1" dirty="0" err="1"/>
              <a:t>еліміздің</a:t>
            </a:r>
            <a:r>
              <a:rPr lang="ru-RU" sz="1200" b="1" i="1" dirty="0"/>
              <a:t> </a:t>
            </a:r>
            <a:r>
              <a:rPr lang="ru-RU" sz="1200" b="1" i="1" dirty="0" err="1"/>
              <a:t>жаңа</a:t>
            </a:r>
            <a:r>
              <a:rPr lang="ru-RU" sz="1200" b="1" i="1" dirty="0"/>
              <a:t> тарихы мен </a:t>
            </a:r>
            <a:r>
              <a:rPr lang="ru-RU" sz="1200" b="1" i="1" dirty="0" err="1"/>
              <a:t>оның</a:t>
            </a:r>
            <a:r>
              <a:rPr lang="ru-RU" sz="1200" b="1" i="1" dirty="0"/>
              <a:t> </a:t>
            </a:r>
            <a:r>
              <a:rPr lang="ru-RU" sz="1200" b="1" i="1" dirty="0" err="1"/>
              <a:t>ертеңіне</a:t>
            </a:r>
            <a:r>
              <a:rPr lang="ru-RU" sz="1200" b="1" i="1" dirty="0"/>
              <a:t> </a:t>
            </a:r>
            <a:r>
              <a:rPr lang="ru-RU" sz="1200" b="1" i="1" dirty="0" err="1"/>
              <a:t>деген</a:t>
            </a:r>
            <a:r>
              <a:rPr lang="ru-RU" sz="1200" b="1" i="1" dirty="0"/>
              <a:t> </a:t>
            </a:r>
            <a:r>
              <a:rPr lang="ru-RU" sz="1200" b="1" i="1" dirty="0" err="1"/>
              <a:t>автордың</a:t>
            </a:r>
            <a:r>
              <a:rPr lang="ru-RU" sz="1200" b="1" i="1" dirty="0"/>
              <a:t> </a:t>
            </a:r>
            <a:r>
              <a:rPr lang="ru-RU" sz="1200" b="1" i="1" dirty="0" err="1"/>
              <a:t>көзқарасын</a:t>
            </a:r>
            <a:r>
              <a:rPr lang="ru-RU" sz="1200" b="1" i="1" dirty="0"/>
              <a:t> </a:t>
            </a:r>
            <a:r>
              <a:rPr lang="ru-RU" sz="1200" b="1" i="1" dirty="0" err="1"/>
              <a:t>танытады</a:t>
            </a:r>
            <a:r>
              <a:rPr lang="ru-RU" sz="1200" b="1" i="1" dirty="0"/>
              <a:t>. </a:t>
            </a:r>
            <a:r>
              <a:rPr lang="ru-RU" sz="1200" b="1" i="1" dirty="0" err="1"/>
              <a:t>Егемен</a:t>
            </a:r>
            <a:r>
              <a:rPr lang="ru-RU" sz="1200" b="1" i="1" dirty="0"/>
              <a:t> </a:t>
            </a:r>
            <a:r>
              <a:rPr lang="ru-RU" sz="1200" b="1" i="1" dirty="0" err="1"/>
              <a:t>мемлекеттің</a:t>
            </a:r>
            <a:r>
              <a:rPr lang="ru-RU" sz="1200" b="1" i="1" dirty="0"/>
              <a:t> </a:t>
            </a:r>
            <a:r>
              <a:rPr lang="ru-RU" sz="1200" b="1" i="1" dirty="0" err="1"/>
              <a:t>негізі</a:t>
            </a:r>
            <a:r>
              <a:rPr lang="ru-RU" sz="1200" b="1" i="1" dirty="0"/>
              <a:t> </a:t>
            </a:r>
            <a:r>
              <a:rPr lang="ru-RU" sz="1200" b="1" i="1" dirty="0" err="1"/>
              <a:t>қаланған</a:t>
            </a:r>
            <a:r>
              <a:rPr lang="ru-RU" sz="1200" b="1" i="1" dirty="0"/>
              <a:t> күннен </a:t>
            </a:r>
            <a:r>
              <a:rPr lang="ru-RU" sz="1200" b="1" i="1" dirty="0" err="1"/>
              <a:t>бастап</a:t>
            </a:r>
            <a:r>
              <a:rPr lang="ru-RU" sz="1200" b="1" i="1" dirty="0"/>
              <a:t> </a:t>
            </a:r>
            <a:r>
              <a:rPr lang="ru-RU" sz="1200" b="1" i="1" dirty="0" err="1"/>
              <a:t>оның</a:t>
            </a:r>
            <a:r>
              <a:rPr lang="ru-RU" sz="1200" b="1" i="1" dirty="0"/>
              <a:t> </a:t>
            </a:r>
            <a:r>
              <a:rPr lang="ru-RU" sz="1200" b="1" i="1" dirty="0" err="1"/>
              <a:t>қалыптасу</a:t>
            </a:r>
            <a:r>
              <a:rPr lang="ru-RU" sz="1200" b="1" i="1" dirty="0"/>
              <a:t> </a:t>
            </a:r>
            <a:r>
              <a:rPr lang="ru-RU" sz="1200" b="1" i="1" dirty="0" err="1"/>
              <a:t>кезеңдерінің</a:t>
            </a:r>
            <a:r>
              <a:rPr lang="ru-RU" sz="1200" b="1" i="1" dirty="0"/>
              <a:t> </a:t>
            </a:r>
            <a:r>
              <a:rPr lang="ru-RU" sz="1200" b="1" i="1" dirty="0" err="1"/>
              <a:t>ерекшеліктері</a:t>
            </a:r>
            <a:r>
              <a:rPr lang="ru-RU" sz="1200" b="1" i="1" dirty="0"/>
              <a:t> мен 26 </a:t>
            </a:r>
            <a:r>
              <a:rPr lang="ru-RU" sz="1200" b="1" i="1" dirty="0" err="1"/>
              <a:t>жылдық</a:t>
            </a:r>
            <a:r>
              <a:rPr lang="ru-RU" sz="1200" b="1" i="1" dirty="0"/>
              <a:t> </a:t>
            </a:r>
            <a:r>
              <a:rPr lang="ru-RU" sz="1200" b="1" i="1" dirty="0" err="1"/>
              <a:t>тәуелсіздік</a:t>
            </a:r>
            <a:r>
              <a:rPr lang="ru-RU" sz="1200" b="1" i="1" dirty="0"/>
              <a:t> </a:t>
            </a:r>
            <a:r>
              <a:rPr lang="ru-RU" sz="1200" b="1" i="1" dirty="0" err="1"/>
              <a:t>дәуіріндегі</a:t>
            </a:r>
            <a:r>
              <a:rPr lang="ru-RU" sz="1200" b="1" i="1" dirty="0"/>
              <a:t> </a:t>
            </a:r>
            <a:r>
              <a:rPr lang="ru-RU" sz="1200" b="1" i="1" dirty="0" err="1"/>
              <a:t>ішкі</a:t>
            </a:r>
            <a:r>
              <a:rPr lang="ru-RU" sz="1200" b="1" i="1" dirty="0"/>
              <a:t> және </a:t>
            </a:r>
            <a:r>
              <a:rPr lang="ru-RU" sz="1200" b="1" i="1" dirty="0" err="1"/>
              <a:t>сыртқы</a:t>
            </a:r>
            <a:r>
              <a:rPr lang="ru-RU" sz="1200" b="1" i="1" dirty="0"/>
              <a:t> </a:t>
            </a:r>
            <a:r>
              <a:rPr lang="ru-RU" sz="1200" b="1" i="1" dirty="0" err="1"/>
              <a:t>сын-қатерлерді</a:t>
            </a:r>
            <a:r>
              <a:rPr lang="ru-RU" sz="1200" b="1" i="1" dirty="0"/>
              <a:t> </a:t>
            </a:r>
            <a:r>
              <a:rPr lang="ru-RU" sz="1200" b="1" i="1" dirty="0" err="1"/>
              <a:t>еңсеруге</a:t>
            </a:r>
            <a:r>
              <a:rPr lang="ru-RU" sz="1200" b="1" i="1" dirty="0"/>
              <a:t> </a:t>
            </a:r>
            <a:r>
              <a:rPr lang="ru-RU" sz="1200" b="1" i="1" dirty="0" err="1"/>
              <a:t>байланысты</a:t>
            </a:r>
            <a:r>
              <a:rPr lang="ru-RU" sz="1200" b="1" i="1" dirty="0"/>
              <a:t> қабылданған </a:t>
            </a:r>
            <a:r>
              <a:rPr lang="ru-RU" sz="1200" b="1" i="1" dirty="0" err="1"/>
              <a:t>шешімдердің</a:t>
            </a:r>
            <a:r>
              <a:rPr lang="ru-RU" sz="1200" b="1" i="1" dirty="0"/>
              <a:t> </a:t>
            </a:r>
            <a:r>
              <a:rPr lang="ru-RU" sz="1200" b="1" i="1" dirty="0" err="1"/>
              <a:t>мән-мазмұны</a:t>
            </a:r>
            <a:r>
              <a:rPr lang="ru-RU" sz="1200" b="1" i="1" dirty="0"/>
              <a:t> мен </a:t>
            </a:r>
            <a:r>
              <a:rPr lang="ru-RU" sz="1200" b="1" i="1" dirty="0" err="1"/>
              <a:t>тетіктері</a:t>
            </a:r>
            <a:r>
              <a:rPr lang="ru-RU" sz="1200" b="1" i="1" dirty="0"/>
              <a:t> егжей-тегжейлі </a:t>
            </a:r>
            <a:r>
              <a:rPr lang="ru-RU" sz="1200" b="1" i="1" dirty="0" err="1"/>
              <a:t>баяндалады</a:t>
            </a:r>
            <a:r>
              <a:rPr lang="ru-RU" sz="1200" b="1" i="1" dirty="0" smtClean="0"/>
              <a:t>.</a:t>
            </a:r>
            <a:endParaRPr lang="en-US" sz="1200" b="1" i="1" dirty="0" smtClean="0"/>
          </a:p>
          <a:p>
            <a:pPr algn="ctr"/>
            <a:r>
              <a:rPr lang="ru-RU" sz="1200" i="1" dirty="0" smtClean="0"/>
              <a:t> </a:t>
            </a:r>
            <a:endParaRPr lang="ru-RU" sz="1400" b="1" i="1" dirty="0"/>
          </a:p>
        </p:txBody>
      </p:sp>
      <p:pic>
        <p:nvPicPr>
          <p:cNvPr id="13" name="Picture 6" descr="https://elbasy.kz/sites/default/files/img3/2019-07/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2808312" cy="3024336"/>
          </a:xfrm>
          <a:prstGeom prst="rect">
            <a:avLst/>
          </a:prstGeom>
          <a:ln>
            <a:noFill/>
          </a:ln>
          <a:effectLst/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836712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/>
              <a:t>Елбасы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Тәуелсіздік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Алматы</a:t>
            </a:r>
            <a:r>
              <a:rPr lang="ru-RU" sz="1400" b="1" i="1" dirty="0" smtClean="0"/>
              <a:t>. – </a:t>
            </a:r>
            <a:r>
              <a:rPr lang="ru-RU" sz="1400" b="1" i="1" dirty="0" err="1" smtClean="0"/>
              <a:t>Алматы</a:t>
            </a:r>
            <a:r>
              <a:rPr lang="ru-RU" sz="1400" b="1" i="1" dirty="0" smtClean="0"/>
              <a:t>: </a:t>
            </a:r>
            <a:r>
              <a:rPr lang="ru-RU" sz="1400" b="1" i="1" dirty="0" err="1" smtClean="0"/>
              <a:t>АҒЖА-В</a:t>
            </a:r>
            <a:r>
              <a:rPr lang="ru-RU" sz="1400" b="1" i="1" dirty="0" smtClean="0"/>
              <a:t>, 2010. – 208 б. </a:t>
            </a:r>
          </a:p>
          <a:p>
            <a:pPr algn="ctr"/>
            <a:endParaRPr lang="ru-RU" sz="1400" b="1" i="1" dirty="0"/>
          </a:p>
          <a:p>
            <a:pPr algn="ctr"/>
            <a:r>
              <a:rPr lang="ru-RU" sz="1400" b="1" i="1" dirty="0" err="1" smtClean="0"/>
              <a:t>Бүгінде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егіз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ұғымға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айналған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Елбасы</a:t>
            </a:r>
            <a:r>
              <a:rPr lang="ru-RU" sz="1400" b="1" i="1" dirty="0" smtClean="0"/>
              <a:t> мен </a:t>
            </a:r>
            <a:r>
              <a:rPr lang="ru-RU" sz="1400" b="1" i="1" dirty="0" err="1" smtClean="0"/>
              <a:t>Тәуелсіздік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тарихы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туралы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айтқанда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Алматының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қалыс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қала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алмайтыны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белгілі</a:t>
            </a:r>
            <a:r>
              <a:rPr lang="ru-RU" sz="1400" b="1" i="1" dirty="0" smtClean="0"/>
              <a:t>. Осы </a:t>
            </a:r>
            <a:r>
              <a:rPr lang="ru-RU" sz="1400" b="1" i="1" dirty="0" err="1" smtClean="0"/>
              <a:t>үш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ұғымның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жаңа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кезеңдегі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тарихынан</a:t>
            </a:r>
            <a:r>
              <a:rPr lang="ru-RU" sz="1400" b="1" i="1" dirty="0" smtClean="0"/>
              <a:t> сыр </a:t>
            </a:r>
            <a:r>
              <a:rPr lang="ru-RU" sz="1400" b="1" i="1" dirty="0" err="1" smtClean="0"/>
              <a:t>шертетін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альбом-кітапта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кезінде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баспасөз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беттерінде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негізінен</a:t>
            </a:r>
            <a:r>
              <a:rPr lang="ru-RU" sz="1400" b="1" i="1" dirty="0" smtClean="0"/>
              <a:t> «</a:t>
            </a:r>
            <a:r>
              <a:rPr lang="ru-RU" sz="1400" b="1" i="1" dirty="0" err="1" smtClean="0"/>
              <a:t>Алматы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Ақшамы</a:t>
            </a:r>
            <a:r>
              <a:rPr lang="ru-RU" sz="1400" b="1" i="1" dirty="0" smtClean="0"/>
              <a:t>» </a:t>
            </a:r>
            <a:r>
              <a:rPr lang="ru-RU" sz="1400" b="1" i="1" dirty="0" err="1" smtClean="0"/>
              <a:t>газетінде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жарияланған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мәліметтер</a:t>
            </a:r>
            <a:r>
              <a:rPr lang="ru-RU" sz="1400" b="1" i="1" dirty="0" smtClean="0"/>
              <a:t> мен </a:t>
            </a:r>
            <a:r>
              <a:rPr lang="ru-RU" sz="1400" b="1" i="1" dirty="0" err="1" smtClean="0"/>
              <a:t>суреттер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топтастырьлып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отыр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Кітап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тарихымызға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тағзым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етуді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парызы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санайтын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көпшілік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қауымға</a:t>
            </a:r>
            <a:r>
              <a:rPr lang="ru-RU" sz="1400" b="1" i="1" dirty="0" smtClean="0"/>
              <a:t> арналған. </a:t>
            </a:r>
            <a:endParaRPr lang="ru-RU" sz="1400" b="1" i="1" dirty="0"/>
          </a:p>
        </p:txBody>
      </p:sp>
      <p:sp>
        <p:nvSpPr>
          <p:cNvPr id="23554" name="AutoShape 2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3" name="Picture 11" descr="C:\Users\s.algazieva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2160240" cy="3096742"/>
          </a:xfrm>
          <a:prstGeom prst="rect">
            <a:avLst/>
          </a:prstGeom>
          <a:noFill/>
        </p:spPr>
      </p:pic>
      <p:pic>
        <p:nvPicPr>
          <p:cNvPr id="23565" name="Picture 13" descr="Презентация 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2016224" cy="274602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393305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Жамбылов Д.А. </a:t>
            </a:r>
            <a:r>
              <a:rPr lang="ru-RU" sz="1400" b="1" i="1" dirty="0" err="1" smtClean="0"/>
              <a:t>Тәуелсіздік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және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саяси</a:t>
            </a:r>
            <a:r>
              <a:rPr lang="ru-RU" sz="1400" b="1" i="1" dirty="0" smtClean="0"/>
              <a:t> сана. – </a:t>
            </a:r>
            <a:r>
              <a:rPr lang="ru-RU" sz="1400" b="1" i="1" dirty="0" err="1" smtClean="0"/>
              <a:t>Алматы</a:t>
            </a:r>
            <a:r>
              <a:rPr lang="ru-RU" sz="1400" b="1" i="1" dirty="0" smtClean="0"/>
              <a:t>: </a:t>
            </a:r>
            <a:r>
              <a:rPr lang="ru-RU" sz="1400" b="1" i="1" dirty="0" err="1" smtClean="0"/>
              <a:t>Жеті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жарғы</a:t>
            </a:r>
            <a:r>
              <a:rPr lang="ru-RU" sz="1400" b="1" i="1" dirty="0" smtClean="0"/>
              <a:t>, 1999. – 160 б.</a:t>
            </a:r>
            <a:endParaRPr lang="ru-RU" sz="1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437112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/>
              <a:t>Бұл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кітапта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қазақ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халқының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жоңғар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басқыншыларына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Ресей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империясының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Кеңес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Одағының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саяси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экономикалық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рухани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отаршылығына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қарсы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ӛзінің еркіндігі</a:t>
            </a:r>
            <a:r>
              <a:rPr lang="ru-RU" sz="1400" b="1" i="1" dirty="0" smtClean="0"/>
              <a:t> мен </a:t>
            </a:r>
            <a:r>
              <a:rPr lang="ru-RU" sz="1400" b="1" i="1" dirty="0" err="1" smtClean="0"/>
              <a:t>тәуелсіздігі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үшін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жүргізілген</a:t>
            </a:r>
            <a:r>
              <a:rPr lang="ru-RU" sz="1400" b="1" i="1" dirty="0" smtClean="0"/>
              <a:t> сан </a:t>
            </a:r>
            <a:r>
              <a:rPr lang="ru-RU" sz="1400" b="1" i="1" dirty="0" err="1" smtClean="0"/>
              <a:t>ғасырлық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күресі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оларды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басқарған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тарихи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тұлғалар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жӛнінде жаңа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кӛзқарас тұрғысынан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жан-жақты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баяндалады</a:t>
            </a:r>
            <a:r>
              <a:rPr lang="ru-RU" sz="1400" b="1" i="1" dirty="0" smtClean="0"/>
              <a:t>. </a:t>
            </a:r>
            <a:r>
              <a:rPr lang="en-US" sz="1400" b="1" i="1" dirty="0" smtClean="0"/>
              <a:t>XX </a:t>
            </a:r>
            <a:r>
              <a:rPr lang="ru-RU" sz="1400" b="1" i="1" dirty="0" err="1" smtClean="0"/>
              <a:t>ғасырдың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басындағы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қазақ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зиялыларының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іс-әрекеті</a:t>
            </a:r>
            <a:r>
              <a:rPr lang="ru-RU" sz="1400" b="1" i="1" dirty="0" smtClean="0"/>
              <a:t>, 1986 </a:t>
            </a:r>
            <a:r>
              <a:rPr lang="ru-RU" sz="1400" b="1" i="1" dirty="0" err="1" smtClean="0"/>
              <a:t>жылғы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Желтоқсан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оқиғалары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солардың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қазақ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халқының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саяси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санасына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еткен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әсері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кеңінен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суреттеледі</a:t>
            </a:r>
            <a:r>
              <a:rPr lang="ru-RU" sz="1400" b="1" i="1" dirty="0" smtClean="0"/>
              <a:t>. </a:t>
            </a:r>
            <a:endParaRPr lang="ru-RU" sz="1400" b="1" i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0244" t="19809" r="48266" b="41987"/>
          <a:stretch>
            <a:fillRect/>
          </a:stretch>
        </p:blipFill>
        <p:spPr bwMode="auto">
          <a:xfrm>
            <a:off x="5364088" y="3501008"/>
            <a:ext cx="302433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479715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/>
              <a:t>Алматы</a:t>
            </a:r>
            <a:r>
              <a:rPr lang="ru-RU" sz="1400" b="1" i="1" dirty="0" smtClean="0"/>
              <a:t>. 1986. </a:t>
            </a:r>
            <a:r>
              <a:rPr lang="ru-RU" sz="1400" b="1" i="1" dirty="0" err="1" smtClean="0"/>
              <a:t>Желтоқсан</a:t>
            </a:r>
            <a:r>
              <a:rPr lang="ru-RU" sz="1400" b="1" i="1" dirty="0" smtClean="0"/>
              <a:t>: 5томдық. </a:t>
            </a:r>
          </a:p>
          <a:p>
            <a:r>
              <a:rPr lang="ru-RU" sz="1400" b="1" i="1" dirty="0" smtClean="0"/>
              <a:t>/</a:t>
            </a:r>
            <a:r>
              <a:rPr lang="ru-RU" sz="1400" b="1" i="1" dirty="0" err="1" smtClean="0"/>
              <a:t>Құраст</a:t>
            </a:r>
            <a:r>
              <a:rPr lang="ru-RU" sz="1400" b="1" i="1" dirty="0" smtClean="0"/>
              <a:t>.: </a:t>
            </a:r>
            <a:r>
              <a:rPr lang="ru-RU" sz="1400" b="1" i="1" dirty="0" err="1" smtClean="0"/>
              <a:t>Т.Айтбайұлы</a:t>
            </a:r>
            <a:r>
              <a:rPr lang="ru-RU" sz="1400" b="1" i="1" dirty="0" smtClean="0"/>
              <a:t>. - </a:t>
            </a:r>
            <a:r>
              <a:rPr lang="ru-RU" sz="1400" b="1" i="1" dirty="0" err="1" smtClean="0"/>
              <a:t>Алматы</a:t>
            </a:r>
            <a:r>
              <a:rPr lang="ru-RU" sz="1400" b="1" i="1" dirty="0" smtClean="0"/>
              <a:t> : А</a:t>
            </a:r>
            <a:r>
              <a:rPr lang="en-US" sz="1400" b="1" i="1" dirty="0" err="1" smtClean="0"/>
              <a:t>rna</a:t>
            </a:r>
            <a:r>
              <a:rPr lang="en-US" sz="1400" b="1" i="1" dirty="0" smtClean="0"/>
              <a:t>-b, 2011.</a:t>
            </a:r>
            <a:endParaRPr lang="ru-RU" sz="1400" b="1" i="1" dirty="0"/>
          </a:p>
        </p:txBody>
      </p:sp>
      <p:pic>
        <p:nvPicPr>
          <p:cNvPr id="5" name="Picture 2" descr="Қазақстан тарихы (көне заманнан бүгінге дейін), 5 томдық. Қозыбаев М., Байпақов К., Алдажұманов К., Қошанов А. ж.б."/>
          <p:cNvPicPr>
            <a:picLocks noChangeAspect="1" noChangeArrowheads="1"/>
          </p:cNvPicPr>
          <p:nvPr/>
        </p:nvPicPr>
        <p:blipFill>
          <a:blip r:embed="rId4" cstate="print"/>
          <a:srcRect l="10565" t="20170" r="8753" b="14516"/>
          <a:stretch>
            <a:fillRect/>
          </a:stretch>
        </p:blipFill>
        <p:spPr bwMode="auto">
          <a:xfrm>
            <a:off x="971600" y="476672"/>
            <a:ext cx="3528392" cy="285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1124744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cs typeface="Times New Roman" pitchFamily="18" charset="0"/>
              </a:rPr>
              <a:t>Қазақстан </a:t>
            </a:r>
            <a:r>
              <a:rPr lang="ru-RU" sz="1400" b="1" i="1" dirty="0" err="1" smtClean="0">
                <a:cs typeface="Times New Roman" pitchFamily="18" charset="0"/>
              </a:rPr>
              <a:t>тарихы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smtClean="0">
                <a:cs typeface="Times New Roman" pitchFamily="18" charset="0"/>
              </a:rPr>
              <a:t>(</a:t>
            </a:r>
            <a:r>
              <a:rPr lang="ru-RU" sz="1400" b="1" i="1" dirty="0" err="1" smtClean="0">
                <a:cs typeface="Times New Roman" pitchFamily="18" charset="0"/>
              </a:rPr>
              <a:t>көне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заманнан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бүгінге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дейін</a:t>
            </a:r>
            <a:r>
              <a:rPr lang="ru-RU" sz="1400" b="1" i="1" dirty="0" smtClean="0">
                <a:cs typeface="Times New Roman" pitchFamily="18" charset="0"/>
              </a:rPr>
              <a:t>), 5 </a:t>
            </a:r>
            <a:r>
              <a:rPr lang="ru-RU" sz="1400" b="1" i="1" dirty="0" err="1" smtClean="0">
                <a:cs typeface="Times New Roman" pitchFamily="18" charset="0"/>
              </a:rPr>
              <a:t>томдық</a:t>
            </a:r>
            <a:r>
              <a:rPr lang="ru-RU" sz="1400" b="1" i="1" dirty="0" smtClean="0">
                <a:cs typeface="Times New Roman" pitchFamily="18" charset="0"/>
              </a:rPr>
              <a:t/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err="1" smtClean="0">
                <a:cs typeface="Times New Roman" pitchFamily="18" charset="0"/>
              </a:rPr>
              <a:t>Авторлар</a:t>
            </a:r>
            <a:r>
              <a:rPr lang="ru-RU" sz="1400" b="1" i="1" dirty="0" smtClean="0">
                <a:cs typeface="Times New Roman" pitchFamily="18" charset="0"/>
              </a:rPr>
              <a:t>: </a:t>
            </a:r>
            <a:r>
              <a:rPr lang="ru-RU" sz="1400" b="1" i="1" dirty="0" err="1" smtClean="0">
                <a:cs typeface="Times New Roman" pitchFamily="18" charset="0"/>
              </a:rPr>
              <a:t>Козыбаев</a:t>
            </a:r>
            <a:r>
              <a:rPr lang="ru-RU" sz="1400" b="1" i="1" dirty="0" smtClean="0">
                <a:cs typeface="Times New Roman" pitchFamily="18" charset="0"/>
              </a:rPr>
              <a:t> М., </a:t>
            </a:r>
            <a:r>
              <a:rPr lang="ru-RU" sz="1400" b="1" i="1" dirty="0" err="1" smtClean="0">
                <a:cs typeface="Times New Roman" pitchFamily="18" charset="0"/>
              </a:rPr>
              <a:t>Байпаков</a:t>
            </a:r>
            <a:r>
              <a:rPr lang="ru-RU" sz="1400" b="1" i="1" dirty="0" smtClean="0">
                <a:cs typeface="Times New Roman" pitchFamily="18" charset="0"/>
              </a:rPr>
              <a:t> К., Бурханов К., </a:t>
            </a:r>
            <a:r>
              <a:rPr lang="ru-RU" sz="1400" b="1" i="1" dirty="0" err="1" smtClean="0">
                <a:cs typeface="Times New Roman" pitchFamily="18" charset="0"/>
              </a:rPr>
              <a:t>Кошанов</a:t>
            </a:r>
            <a:r>
              <a:rPr lang="ru-RU" sz="1400" b="1" i="1" dirty="0" smtClean="0">
                <a:cs typeface="Times New Roman" pitchFamily="18" charset="0"/>
              </a:rPr>
              <a:t> А., </a:t>
            </a:r>
            <a:r>
              <a:rPr lang="ru-RU" sz="1400" b="1" i="1" dirty="0" err="1" smtClean="0">
                <a:cs typeface="Times New Roman" pitchFamily="18" charset="0"/>
              </a:rPr>
              <a:t>Кумеков</a:t>
            </a:r>
            <a:r>
              <a:rPr lang="ru-RU" sz="1400" b="1" i="1" dirty="0" smtClean="0">
                <a:cs typeface="Times New Roman" pitchFamily="18" charset="0"/>
              </a:rPr>
              <a:t> Б., </a:t>
            </a:r>
            <a:r>
              <a:rPr lang="ru-RU" sz="1400" b="1" i="1" dirty="0" err="1" smtClean="0">
                <a:cs typeface="Times New Roman" pitchFamily="18" charset="0"/>
              </a:rPr>
              <a:t>Сагадиев</a:t>
            </a:r>
            <a:r>
              <a:rPr lang="ru-RU" sz="1400" b="1" i="1" dirty="0" smtClean="0">
                <a:cs typeface="Times New Roman" pitchFamily="18" charset="0"/>
              </a:rPr>
              <a:t> К., </a:t>
            </a:r>
            <a:r>
              <a:rPr lang="ru-RU" sz="1400" b="1" i="1" dirty="0" err="1" smtClean="0">
                <a:cs typeface="Times New Roman" pitchFamily="18" charset="0"/>
              </a:rPr>
              <a:t>Туймебаев</a:t>
            </a:r>
            <a:r>
              <a:rPr lang="ru-RU" sz="1400" b="1" i="1" dirty="0" smtClean="0">
                <a:cs typeface="Times New Roman" pitchFamily="18" charset="0"/>
              </a:rPr>
              <a:t> Ж. т.б. 2010</a:t>
            </a:r>
            <a:r>
              <a:rPr lang="en-US" sz="1400" b="1" i="1" dirty="0" smtClean="0">
                <a:cs typeface="Times New Roman" pitchFamily="18" charset="0"/>
              </a:rPr>
              <a:t> </a:t>
            </a:r>
            <a:r>
              <a:rPr lang="kk-KZ" sz="1400" b="1" i="1" dirty="0" smtClean="0">
                <a:cs typeface="Times New Roman" pitchFamily="18" charset="0"/>
              </a:rPr>
              <a:t>ж</a:t>
            </a:r>
          </a:p>
          <a:p>
            <a:pPr algn="ctr"/>
            <a:endParaRPr lang="kk-KZ" sz="1300" b="1" i="1" dirty="0" smtClean="0">
              <a:cs typeface="Times New Roman" pitchFamily="18" charset="0"/>
            </a:endParaRPr>
          </a:p>
          <a:p>
            <a:pPr algn="ctr"/>
            <a:endParaRPr lang="kk-KZ" sz="1300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4" descr="Қазақстан Республикасының тәуелсіздік рәміздері-Символы независимости  Республики Казахстан | Библиотека КарГТ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2146367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836712"/>
            <a:ext cx="4896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cs typeface="Times New Roman" pitchFamily="18" charset="0"/>
              </a:rPr>
              <a:t>Сіздердің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назарыңызға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ұсынылып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отырған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кітап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тәуелсіз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Қазақстан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нышандарын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кешенді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түрде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бейнелейді</a:t>
            </a:r>
            <a:r>
              <a:rPr lang="ru-RU" sz="1400" b="1" i="1" dirty="0" smtClean="0">
                <a:cs typeface="Times New Roman" pitchFamily="18" charset="0"/>
              </a:rPr>
              <a:t>. </a:t>
            </a:r>
            <a:r>
              <a:rPr lang="ru-RU" sz="1400" b="1" i="1" dirty="0" err="1" smtClean="0">
                <a:cs typeface="Times New Roman" pitchFamily="18" charset="0"/>
              </a:rPr>
              <a:t>Кітаптың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жаңалығы</a:t>
            </a:r>
            <a:r>
              <a:rPr lang="ru-RU" sz="1400" b="1" i="1" dirty="0" smtClean="0">
                <a:cs typeface="Times New Roman" pitchFamily="18" charset="0"/>
              </a:rPr>
              <a:t> мен </a:t>
            </a:r>
            <a:r>
              <a:rPr lang="ru-RU" sz="1400" b="1" i="1" dirty="0" err="1" smtClean="0">
                <a:cs typeface="Times New Roman" pitchFamily="18" charset="0"/>
              </a:rPr>
              <a:t>ерекшелігі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сол</a:t>
            </a:r>
            <a:r>
              <a:rPr lang="ru-RU" sz="1400" b="1" i="1" dirty="0" smtClean="0">
                <a:cs typeface="Times New Roman" pitchFamily="18" charset="0"/>
              </a:rPr>
              <a:t> – </a:t>
            </a:r>
            <a:r>
              <a:rPr lang="ru-RU" sz="1400" b="1" i="1" dirty="0" err="1" smtClean="0">
                <a:cs typeface="Times New Roman" pitchFamily="18" charset="0"/>
              </a:rPr>
              <a:t>Мемлекеттік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рәміздермен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қатар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Тәуелсіз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Қазақстанды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бейнелейтін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республиканың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елеулі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табыстары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мен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брендтері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берілген</a:t>
            </a:r>
            <a:r>
              <a:rPr lang="ru-RU" sz="1400" b="1" i="1" dirty="0" smtClean="0">
                <a:cs typeface="Times New Roman" pitchFamily="18" charset="0"/>
              </a:rPr>
              <a:t>. </a:t>
            </a:r>
            <a:r>
              <a:rPr lang="ru-RU" sz="1400" b="1" i="1" dirty="0" err="1" smtClean="0">
                <a:cs typeface="Times New Roman" pitchFamily="18" charset="0"/>
              </a:rPr>
              <a:t>Кітапты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Мемлекет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тарихы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институтының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авторлық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ұжымы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дайындаған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9390" t="10422" r="51171" b="18519"/>
          <a:stretch>
            <a:fillRect/>
          </a:stretch>
        </p:blipFill>
        <p:spPr bwMode="auto">
          <a:xfrm>
            <a:off x="5796136" y="3356992"/>
            <a:ext cx="2313588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365104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cs typeface="Times New Roman" pitchFamily="18" charset="0"/>
              </a:rPr>
              <a:t>Кітапқа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Қазақстанның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талантты-танымал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ақындарының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және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шетелдерде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елі</a:t>
            </a:r>
            <a:r>
              <a:rPr lang="ru-RU" sz="1400" b="1" i="1" dirty="0" smtClean="0">
                <a:cs typeface="Times New Roman" pitchFamily="18" charset="0"/>
              </a:rPr>
              <a:t> мен </a:t>
            </a:r>
            <a:r>
              <a:rPr lang="ru-RU" sz="1400" b="1" i="1" dirty="0" err="1" smtClean="0">
                <a:cs typeface="Times New Roman" pitchFamily="18" charset="0"/>
              </a:rPr>
              <a:t>жерін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аңсаумен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өткізген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қандас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бауырларымыздың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тарих</a:t>
            </a:r>
            <a:r>
              <a:rPr lang="ru-RU" sz="1400" b="1" i="1" dirty="0" smtClean="0">
                <a:cs typeface="Times New Roman" pitchFamily="18" charset="0"/>
              </a:rPr>
              <a:t>, ел мен </a:t>
            </a:r>
            <a:r>
              <a:rPr lang="ru-RU" sz="1400" b="1" i="1" dirty="0" err="1" smtClean="0">
                <a:cs typeface="Times New Roman" pitchFamily="18" charset="0"/>
              </a:rPr>
              <a:t>жерге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деген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махаббат</a:t>
            </a:r>
            <a:r>
              <a:rPr lang="ru-RU" sz="1400" b="1" i="1" dirty="0" smtClean="0">
                <a:cs typeface="Times New Roman" pitchFamily="18" charset="0"/>
              </a:rPr>
              <a:t>, </a:t>
            </a:r>
            <a:r>
              <a:rPr lang="ru-RU" sz="1400" b="1" i="1" dirty="0" err="1" smtClean="0">
                <a:cs typeface="Times New Roman" pitchFamily="18" charset="0"/>
              </a:rPr>
              <a:t>еркіндік</a:t>
            </a:r>
            <a:r>
              <a:rPr lang="ru-RU" sz="1400" b="1" i="1" dirty="0" smtClean="0">
                <a:cs typeface="Times New Roman" pitchFamily="18" charset="0"/>
              </a:rPr>
              <a:t> пен </a:t>
            </a:r>
            <a:r>
              <a:rPr lang="ru-RU" sz="1400" b="1" i="1" dirty="0" err="1" smtClean="0">
                <a:cs typeface="Times New Roman" pitchFamily="18" charset="0"/>
              </a:rPr>
              <a:t>бостандық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тақырыбы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арқау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болған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өлеңдері</a:t>
            </a:r>
            <a:r>
              <a:rPr lang="ru-RU" sz="1400" b="1" i="1" dirty="0" smtClean="0">
                <a:cs typeface="Times New Roman" pitchFamily="18" charset="0"/>
              </a:rPr>
              <a:t> мен </a:t>
            </a:r>
            <a:r>
              <a:rPr lang="ru-RU" sz="1400" b="1" i="1" dirty="0" err="1" smtClean="0">
                <a:cs typeface="Times New Roman" pitchFamily="18" charset="0"/>
              </a:rPr>
              <a:t>поэмалары</a:t>
            </a:r>
            <a:r>
              <a:rPr lang="ru-RU" sz="1400" b="1" i="1" dirty="0" smtClean="0">
                <a:cs typeface="Times New Roman" pitchFamily="18" charset="0"/>
              </a:rPr>
              <a:t> </a:t>
            </a:r>
            <a:r>
              <a:rPr lang="ru-RU" sz="1400" b="1" i="1" dirty="0" err="1" smtClean="0">
                <a:cs typeface="Times New Roman" pitchFamily="18" charset="0"/>
              </a:rPr>
              <a:t>топтастырылды</a:t>
            </a:r>
            <a:r>
              <a:rPr lang="ru-RU" sz="1400" b="1" i="1" dirty="0" smtClean="0"/>
              <a:t>.</a:t>
            </a:r>
            <a:endParaRPr lang="en-US" sz="1400" b="1" i="1" dirty="0" smtClean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8674" name="Picture 2" descr="http://irtbiblioteka.kz/assets/images/%D0%91%D0%B5%D0%BA%D1%82%D0%B5%D0%BC%D1%96%D1%81%D0%BE%D0%B2%20%D0%90.%20%D0%A2%D3%99%D1%83%D0%B5%D0%BB%D1%81%D1%96%D0%B7%D0%B4%D1%96%D0%BA%20%D1%82%D0%B0%D1%80%D1%82%D1%83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2088232" cy="290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4149080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Бектемісов А</a:t>
            </a:r>
          </a:p>
          <a:p>
            <a:r>
              <a:rPr lang="ru-RU" sz="1400" b="1" i="1" dirty="0" smtClean="0"/>
              <a:t>Тәуелсіздік тартуы. — Нұр-Сұлтан : Фолиант, 2020. - 320 б.</a:t>
            </a:r>
            <a:endParaRPr lang="en-US" sz="1400" b="1" i="1" dirty="0" smtClean="0"/>
          </a:p>
        </p:txBody>
      </p:sp>
      <p:pic>
        <p:nvPicPr>
          <p:cNvPr id="6" name="Picture 2" descr="http://www.kstounb.kz/files/7843/prev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2160240" cy="29970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4221088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/>
              <a:t>Қазақстан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Республикасы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Мемлекеттік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сыйлығының</a:t>
            </a:r>
            <a:r>
              <a:rPr lang="ru-RU" sz="1400" b="1" i="1" dirty="0" smtClean="0"/>
              <a:t> лауреаты, </a:t>
            </a:r>
            <a:r>
              <a:rPr lang="ru-RU" sz="1400" b="1" i="1" dirty="0" err="1" smtClean="0"/>
              <a:t>Махмұд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Қашқари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атындағы</a:t>
            </a:r>
            <a:r>
              <a:rPr lang="ru-RU" sz="1400" b="1" i="1" dirty="0" smtClean="0"/>
              <a:t> «</a:t>
            </a:r>
            <a:r>
              <a:rPr lang="ru-RU" sz="1400" b="1" i="1" dirty="0" err="1" smtClean="0"/>
              <a:t>Түрік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әлеміне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сіңірген</a:t>
            </a:r>
            <a:r>
              <a:rPr lang="ru-RU" sz="1400" b="1" i="1" dirty="0" smtClean="0"/>
              <a:t> аса </a:t>
            </a:r>
            <a:r>
              <a:rPr lang="ru-RU" sz="1400" b="1" i="1" dirty="0" err="1" smtClean="0"/>
              <a:t>зор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еңбегі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үшін</a:t>
            </a:r>
            <a:r>
              <a:rPr lang="ru-RU" sz="1400" b="1" i="1" dirty="0" smtClean="0"/>
              <a:t>» </a:t>
            </a:r>
            <a:r>
              <a:rPr lang="ru-RU" sz="1400" b="1" i="1" dirty="0" err="1" smtClean="0"/>
              <a:t>Халықаралық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сыйлықтың</a:t>
            </a:r>
            <a:r>
              <a:rPr lang="ru-RU" sz="1400" b="1" i="1" dirty="0" smtClean="0"/>
              <a:t> лауреаты </a:t>
            </a:r>
            <a:r>
              <a:rPr lang="ru-RU" sz="1400" b="1" i="1" dirty="0" err="1" smtClean="0"/>
              <a:t>Сәбит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Аймұханұлы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Досановтың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бұл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кітабындағы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шығармалар</a:t>
            </a:r>
            <a:r>
              <a:rPr lang="ru-RU" sz="1400" b="1" i="1" dirty="0" smtClean="0"/>
              <a:t> - </a:t>
            </a:r>
            <a:r>
              <a:rPr lang="ru-RU" sz="1400" b="1" i="1" dirty="0" err="1" smtClean="0"/>
              <a:t>Тәуелсіздік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жылдарының</a:t>
            </a:r>
            <a:r>
              <a:rPr lang="ru-RU" sz="1400" b="1" i="1" dirty="0" smtClean="0"/>
              <a:t> </a:t>
            </a:r>
          </a:p>
          <a:p>
            <a:pPr algn="ctr"/>
            <a:r>
              <a:rPr lang="ru-RU" sz="1400" b="1" i="1" dirty="0" err="1" smtClean="0"/>
              <a:t>көркем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шежіресі</a:t>
            </a:r>
            <a:r>
              <a:rPr lang="ru-RU" sz="1400" b="1" i="1" dirty="0" smtClean="0"/>
              <a:t>.</a:t>
            </a:r>
            <a:endParaRPr lang="en-US" sz="1400" b="1" i="1" dirty="0" smtClean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22" name="Picture 2" descr="https://adebiportal.kz/images/w170-h220-cct-si/upload/iblock/053/053eda11e8729fe2b8053898cb4d47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304256" cy="298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43808" y="692696"/>
            <a:ext cx="5976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/>
              <a:t>Бұл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кітапта</a:t>
            </a:r>
            <a:r>
              <a:rPr lang="ru-RU" sz="1400" b="1" i="1" dirty="0" smtClean="0"/>
              <a:t> ел </a:t>
            </a:r>
            <a:r>
              <a:rPr lang="ru-RU" sz="1400" b="1" i="1" dirty="0" err="1" smtClean="0"/>
              <a:t>Тәуелсіздігінің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елең-алаңындағы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адамдар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тағдыры</a:t>
            </a:r>
            <a:r>
              <a:rPr lang="kk-KZ" sz="1400" b="1" i="1" dirty="0" smtClean="0"/>
              <a:t>н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мемлекетіміздің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апыл-тапыл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басқан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қадамын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әсерлі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баяндайтын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мақалалар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енгізілген</a:t>
            </a:r>
            <a:r>
              <a:rPr lang="ru-RU" sz="1400" b="1" i="1" dirty="0" smtClean="0"/>
              <a:t>.       </a:t>
            </a:r>
            <a:r>
              <a:rPr lang="ru-RU" sz="1400" b="1" i="1" dirty="0" err="1" smtClean="0"/>
              <a:t>Сондай-ақ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кітап</a:t>
            </a:r>
            <a:r>
              <a:rPr lang="ru-RU" sz="1400" b="1" i="1" dirty="0" smtClean="0"/>
              <a:t> авторы 1986 </a:t>
            </a:r>
            <a:r>
              <a:rPr lang="ru-RU" sz="1400" b="1" i="1" dirty="0" err="1" smtClean="0"/>
              <a:t>жылғы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Желтоқсан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көтерілісіне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қатысқаны</a:t>
            </a:r>
            <a:r>
              <a:rPr lang="ru-RU" sz="1400" b="1" i="1" dirty="0" smtClean="0"/>
              <a:t> үшін </a:t>
            </a:r>
            <a:r>
              <a:rPr lang="ru-RU" sz="1400" b="1" i="1" dirty="0" err="1" smtClean="0"/>
              <a:t>екі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жарым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жылын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темір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тордың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арғы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жағында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өткізіп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келгендіктен</a:t>
            </a:r>
            <a:r>
              <a:rPr lang="ru-RU" sz="1400" b="1" i="1" dirty="0" smtClean="0"/>
              <a:t> Тәуелсіздік </a:t>
            </a:r>
            <a:r>
              <a:rPr lang="ru-RU" sz="1400" b="1" i="1" dirty="0" err="1" smtClean="0"/>
              <a:t>атты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ұлы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ұғымды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жастар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қозғалысымен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сабақтастыра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отырып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белгілі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тұлғалармен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сұхбат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құрады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өскелең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ұрпақты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отансүйгіштік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рухта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тәрбиелеу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мақсатында</a:t>
            </a:r>
            <a:r>
              <a:rPr lang="ru-RU" sz="1400" b="1" i="1" dirty="0" smtClean="0"/>
              <a:t> ой </a:t>
            </a:r>
            <a:r>
              <a:rPr lang="ru-RU" sz="1400" b="1" i="1" dirty="0" err="1" smtClean="0"/>
              <a:t>қозғайды</a:t>
            </a:r>
            <a:r>
              <a:rPr lang="ru-RU" sz="1400" b="1" i="1" dirty="0" smtClean="0"/>
              <a:t>, «</a:t>
            </a:r>
            <a:r>
              <a:rPr lang="ru-RU" sz="1400" b="1" i="1" dirty="0" err="1" smtClean="0"/>
              <a:t>Тәуелсіздіктің</a:t>
            </a:r>
            <a:r>
              <a:rPr lang="ru-RU" sz="1400" b="1" i="1" dirty="0" smtClean="0"/>
              <a:t> алтын </a:t>
            </a:r>
            <a:r>
              <a:rPr lang="ru-RU" sz="1400" b="1" i="1" dirty="0" err="1" smtClean="0"/>
              <a:t>бесігі</a:t>
            </a:r>
            <a:r>
              <a:rPr lang="ru-RU" sz="1400" b="1" i="1" dirty="0" smtClean="0"/>
              <a:t> – Алматы </a:t>
            </a:r>
            <a:r>
              <a:rPr lang="ru-RU" sz="1400" b="1" i="1" dirty="0" err="1" smtClean="0"/>
              <a:t>қаласы</a:t>
            </a:r>
            <a:r>
              <a:rPr lang="ru-RU" sz="1400" b="1" i="1" dirty="0" smtClean="0"/>
              <a:t>» </a:t>
            </a:r>
            <a:r>
              <a:rPr lang="ru-RU" sz="1400" b="1" i="1" dirty="0" err="1" smtClean="0"/>
              <a:t>жайында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өзі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байқаған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жәйіттерді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әңгіме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етеді</a:t>
            </a:r>
            <a:r>
              <a:rPr lang="ru-RU" sz="1400" b="1" i="1" dirty="0" smtClean="0"/>
              <a:t>.   </a:t>
            </a:r>
            <a:r>
              <a:rPr lang="ru-RU" sz="1400" b="1" i="1" dirty="0" err="1" smtClean="0"/>
              <a:t>Кітап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жоғары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сынып</a:t>
            </a:r>
            <a:r>
              <a:rPr lang="ru-RU" sz="1400" b="1" i="1" dirty="0" smtClean="0"/>
              <a:t> оқушыларына, студент және жұмысшы жастарға, </a:t>
            </a:r>
            <a:r>
              <a:rPr lang="ru-RU" sz="1400" b="1" i="1" dirty="0" err="1" smtClean="0"/>
              <a:t>сонымен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қатар</a:t>
            </a:r>
            <a:r>
              <a:rPr lang="ru-RU" sz="1400" b="1" i="1" dirty="0" smtClean="0"/>
              <a:t> жалпы көпшілікке арналған.</a:t>
            </a:r>
          </a:p>
        </p:txBody>
      </p:sp>
      <p:pic>
        <p:nvPicPr>
          <p:cNvPr id="8" name="Picture 4" descr="https://qazaqadebieti.kz/wp-content/uploads/2017/12/c1f33cff6249d15f99322579469dbe9a-300x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84993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40770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err="1" smtClean="0"/>
              <a:t>Танымал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журналистің</a:t>
            </a:r>
            <a:r>
              <a:rPr lang="ru-RU" sz="1400" b="1" i="1" dirty="0" smtClean="0"/>
              <a:t> «</a:t>
            </a:r>
            <a:r>
              <a:rPr lang="ru-RU" sz="1400" b="1" i="1" dirty="0" err="1" smtClean="0"/>
              <a:t>Тәуелсіздік</a:t>
            </a:r>
            <a:r>
              <a:rPr lang="ru-RU" sz="1400" b="1" i="1" dirty="0" smtClean="0"/>
              <a:t> – </a:t>
            </a:r>
            <a:r>
              <a:rPr lang="ru-RU" sz="1400" b="1" i="1" dirty="0" err="1" smtClean="0"/>
              <a:t>тұмарым</a:t>
            </a:r>
            <a:r>
              <a:rPr lang="ru-RU" sz="1400" b="1" i="1" dirty="0" smtClean="0"/>
              <a:t>» </a:t>
            </a:r>
            <a:r>
              <a:rPr lang="ru-RU" sz="1400" b="1" i="1" dirty="0" err="1" smtClean="0"/>
              <a:t>атты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жинағына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соңғы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ширек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ғасырдағы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шығармашылық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жұмыстарының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өзегі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алынған</a:t>
            </a:r>
            <a:r>
              <a:rPr lang="ru-RU" sz="1400" b="1" i="1" dirty="0" smtClean="0"/>
              <a:t>. </a:t>
            </a:r>
            <a:r>
              <a:rPr lang="ru-RU" sz="1400" b="1" i="1" dirty="0" err="1" smtClean="0"/>
              <a:t>Жинақтың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өзектілігі</a:t>
            </a:r>
            <a:r>
              <a:rPr lang="ru-RU" sz="1400" b="1" i="1" dirty="0" smtClean="0"/>
              <a:t> – </a:t>
            </a:r>
            <a:r>
              <a:rPr lang="ru-RU" sz="1400" b="1" i="1" dirty="0" err="1" smtClean="0"/>
              <a:t>қазіргі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біз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өмір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сүріп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отырған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кезеңдегі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жеке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тұлғалардың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ой-тұжырымы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адам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және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қоғамдық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қатынастарға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қатысты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сараптамалық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көзқарастары</a:t>
            </a:r>
            <a:r>
              <a:rPr lang="ru-RU" sz="1400" b="1" i="1" dirty="0" smtClean="0"/>
              <a:t>, </a:t>
            </a:r>
            <a:r>
              <a:rPr lang="ru-RU" sz="1400" b="1" i="1" dirty="0" err="1" smtClean="0"/>
              <a:t>публицистикалық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шығармаларын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бір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арнаға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тоғыстырғанында</a:t>
            </a:r>
            <a:r>
              <a:rPr lang="ru-RU" sz="1400" b="1" i="1" dirty="0" smtClean="0"/>
              <a:t>.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 descr="Деректі кітаптар бөлімінің кітаптары | Akel.kz кітаптар дүкен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2304256" cy="33862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365104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/>
              <a:t>Белгілі</a:t>
            </a:r>
            <a:r>
              <a:rPr lang="ru-RU" sz="1400" b="1" i="1" dirty="0"/>
              <a:t> </a:t>
            </a:r>
            <a:r>
              <a:rPr lang="ru-RU" sz="1400" b="1" i="1" dirty="0" err="1"/>
              <a:t>саясаттанушы</a:t>
            </a:r>
            <a:r>
              <a:rPr lang="ru-RU" sz="1400" b="1" i="1" dirty="0"/>
              <a:t> </a:t>
            </a:r>
            <a:r>
              <a:rPr lang="ru-RU" sz="1400" b="1" i="1" dirty="0" err="1"/>
              <a:t>Дос</a:t>
            </a:r>
            <a:r>
              <a:rPr lang="ru-RU" sz="1400" b="1" i="1" dirty="0"/>
              <a:t> </a:t>
            </a:r>
            <a:r>
              <a:rPr lang="ru-RU" sz="1400" b="1" i="1" dirty="0" err="1"/>
              <a:t>Көшімнің</a:t>
            </a:r>
            <a:r>
              <a:rPr lang="ru-RU" sz="1400" b="1" i="1" dirty="0"/>
              <a:t> </a:t>
            </a:r>
            <a:r>
              <a:rPr lang="ru-RU" sz="1400" b="1" i="1" dirty="0" err="1"/>
              <a:t>кейінгі</a:t>
            </a:r>
            <a:r>
              <a:rPr lang="ru-RU" sz="1400" b="1" i="1" dirty="0"/>
              <a:t> </a:t>
            </a:r>
            <a:r>
              <a:rPr lang="ru-RU" sz="1400" b="1" i="1" dirty="0" err="1"/>
              <a:t>жылдары</a:t>
            </a:r>
            <a:r>
              <a:rPr lang="ru-RU" sz="1400" b="1" i="1" dirty="0"/>
              <a:t> </a:t>
            </a:r>
            <a:r>
              <a:rPr lang="ru-RU" sz="1400" b="1" i="1" dirty="0" err="1"/>
              <a:t>қоғамның</a:t>
            </a:r>
            <a:r>
              <a:rPr lang="ru-RU" sz="1400" b="1" i="1" dirty="0"/>
              <a:t> </a:t>
            </a:r>
            <a:r>
              <a:rPr lang="ru-RU" sz="1400" b="1" i="1" dirty="0" err="1"/>
              <a:t>тынысы</a:t>
            </a:r>
            <a:r>
              <a:rPr lang="ru-RU" sz="1400" b="1" i="1" dirty="0"/>
              <a:t> </a:t>
            </a:r>
            <a:r>
              <a:rPr lang="ru-RU" sz="1400" b="1" i="1" dirty="0" err="1"/>
              <a:t>жайлы</a:t>
            </a:r>
            <a:r>
              <a:rPr lang="ru-RU" sz="1400" b="1" i="1" dirty="0"/>
              <a:t> </a:t>
            </a:r>
            <a:r>
              <a:rPr lang="ru-RU" sz="1400" b="1" i="1" dirty="0" err="1"/>
              <a:t>айтқан</a:t>
            </a:r>
            <a:r>
              <a:rPr lang="ru-RU" sz="1400" b="1" i="1" dirty="0"/>
              <a:t> </a:t>
            </a:r>
            <a:r>
              <a:rPr lang="ru-RU" sz="1400" b="1" i="1" dirty="0" err="1"/>
              <a:t>пікірлері</a:t>
            </a:r>
            <a:r>
              <a:rPr lang="ru-RU" sz="1400" b="1" i="1" dirty="0"/>
              <a:t>, </a:t>
            </a:r>
            <a:r>
              <a:rPr lang="ru-RU" sz="1400" b="1" i="1" dirty="0" err="1"/>
              <a:t>жазған</a:t>
            </a:r>
            <a:r>
              <a:rPr lang="ru-RU" sz="1400" b="1" i="1" dirty="0"/>
              <a:t> </a:t>
            </a:r>
            <a:r>
              <a:rPr lang="ru-RU" sz="1400" b="1" i="1" dirty="0" err="1"/>
              <a:t>мақалалары</a:t>
            </a:r>
            <a:r>
              <a:rPr lang="ru-RU" sz="1400" b="1" i="1" dirty="0"/>
              <a:t>, </a:t>
            </a:r>
            <a:r>
              <a:rPr lang="ru-RU" sz="1400" b="1" i="1" dirty="0" err="1"/>
              <a:t>берген</a:t>
            </a:r>
            <a:r>
              <a:rPr lang="ru-RU" sz="1400" b="1" i="1" dirty="0"/>
              <a:t> </a:t>
            </a:r>
            <a:r>
              <a:rPr lang="ru-RU" sz="1400" b="1" i="1" dirty="0" err="1"/>
              <a:t>сұхбаттарының</a:t>
            </a:r>
            <a:r>
              <a:rPr lang="ru-RU" sz="1400" b="1" i="1" dirty="0"/>
              <a:t> </a:t>
            </a:r>
            <a:r>
              <a:rPr lang="ru-RU" sz="1400" b="1" i="1" dirty="0" err="1"/>
              <a:t>бір</a:t>
            </a:r>
            <a:r>
              <a:rPr lang="ru-RU" sz="1400" b="1" i="1" dirty="0"/>
              <a:t> </a:t>
            </a:r>
            <a:r>
              <a:rPr lang="ru-RU" sz="1400" b="1" i="1" dirty="0" err="1"/>
              <a:t>бөлігі</a:t>
            </a:r>
            <a:r>
              <a:rPr lang="ru-RU" sz="1400" b="1" i="1" dirty="0"/>
              <a:t> </a:t>
            </a:r>
            <a:r>
              <a:rPr lang="ru-RU" sz="1400" b="1" i="1" dirty="0" err="1"/>
              <a:t>жинақталған</a:t>
            </a:r>
            <a:r>
              <a:rPr lang="ru-RU" sz="1400" b="1" i="1" dirty="0"/>
              <a:t>.</a:t>
            </a:r>
          </a:p>
        </p:txBody>
      </p:sp>
      <p:pic>
        <p:nvPicPr>
          <p:cNvPr id="15364" name="Picture 4" descr="https://www.minber.kz/wp-content/uploads/2011/10/-zhenisi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580112" y="620688"/>
            <a:ext cx="2381250" cy="33813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8024" y="4365104"/>
            <a:ext cx="4032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/>
              <a:t>Мұратхан</a:t>
            </a:r>
            <a:r>
              <a:rPr lang="ru-RU" sz="1400" b="1" i="1" dirty="0"/>
              <a:t> </a:t>
            </a:r>
            <a:r>
              <a:rPr lang="ru-RU" sz="1400" b="1" i="1" dirty="0" err="1" smtClean="0"/>
              <a:t>Шоқанның</a:t>
            </a:r>
            <a:r>
              <a:rPr lang="ru-RU" sz="1400" b="1" i="1" dirty="0"/>
              <a:t> «</a:t>
            </a:r>
            <a:r>
              <a:rPr lang="ru-RU" sz="1400" b="1" i="1" dirty="0" err="1"/>
              <a:t>Тәуелсіздік</a:t>
            </a:r>
            <a:r>
              <a:rPr lang="ru-RU" sz="1400" b="1" i="1" dirty="0"/>
              <a:t> </a:t>
            </a:r>
            <a:r>
              <a:rPr lang="ru-RU" sz="1400" b="1" i="1" dirty="0" err="1"/>
              <a:t>жемісі</a:t>
            </a:r>
            <a:r>
              <a:rPr lang="ru-RU" sz="1400" b="1" i="1" dirty="0"/>
              <a:t>» </a:t>
            </a:r>
            <a:r>
              <a:rPr lang="ru-RU" sz="1400" b="1" i="1" dirty="0" err="1"/>
              <a:t>атты</a:t>
            </a:r>
            <a:r>
              <a:rPr lang="ru-RU" sz="1400" b="1" i="1" dirty="0"/>
              <a:t> </a:t>
            </a:r>
            <a:r>
              <a:rPr lang="ru-RU" sz="1400" b="1" i="1" dirty="0" err="1" smtClean="0"/>
              <a:t>кітабында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Елбасы</a:t>
            </a:r>
            <a:r>
              <a:rPr lang="ru-RU" sz="1400" b="1" i="1" dirty="0"/>
              <a:t> </a:t>
            </a:r>
            <a:r>
              <a:rPr lang="ru-RU" sz="1400" b="1" i="1" dirty="0" err="1"/>
              <a:t>Нұрсұлтан</a:t>
            </a:r>
            <a:r>
              <a:rPr lang="ru-RU" sz="1400" b="1" i="1" dirty="0"/>
              <a:t> </a:t>
            </a:r>
            <a:r>
              <a:rPr lang="ru-RU" sz="1400" b="1" i="1" dirty="0" err="1"/>
              <a:t>Әбішұлы</a:t>
            </a:r>
            <a:r>
              <a:rPr lang="ru-RU" sz="1400" b="1" i="1" dirty="0"/>
              <a:t> </a:t>
            </a:r>
            <a:r>
              <a:rPr lang="ru-RU" sz="1400" b="1" i="1" dirty="0" err="1"/>
              <a:t>Назарбаевтың</a:t>
            </a:r>
            <a:r>
              <a:rPr lang="ru-RU" sz="1400" b="1" i="1" dirty="0"/>
              <a:t> </a:t>
            </a:r>
            <a:r>
              <a:rPr lang="ru-RU" sz="1400" b="1" i="1" dirty="0" err="1"/>
              <a:t>жүргізіп</a:t>
            </a:r>
            <a:r>
              <a:rPr lang="ru-RU" sz="1400" b="1" i="1" dirty="0"/>
              <a:t> </a:t>
            </a:r>
            <a:r>
              <a:rPr lang="ru-RU" sz="1400" b="1" i="1" dirty="0" err="1"/>
              <a:t>отырған</a:t>
            </a:r>
            <a:r>
              <a:rPr lang="ru-RU" sz="1400" b="1" i="1" dirty="0"/>
              <a:t> </a:t>
            </a:r>
            <a:r>
              <a:rPr lang="ru-RU" sz="1400" b="1" i="1" dirty="0" err="1"/>
              <a:t>көші-қон</a:t>
            </a:r>
            <a:r>
              <a:rPr lang="ru-RU" sz="1400" b="1" i="1" dirty="0"/>
              <a:t> </a:t>
            </a:r>
            <a:r>
              <a:rPr lang="ru-RU" sz="1400" b="1" i="1" dirty="0" err="1"/>
              <a:t>саясатын</a:t>
            </a:r>
            <a:r>
              <a:rPr lang="ru-RU" sz="1400" b="1" i="1" dirty="0"/>
              <a:t> </a:t>
            </a:r>
            <a:r>
              <a:rPr lang="ru-RU" sz="1400" b="1" i="1" dirty="0" err="1"/>
              <a:t>қолдау</a:t>
            </a:r>
            <a:r>
              <a:rPr lang="ru-RU" sz="1400" b="1" i="1" dirty="0"/>
              <a:t>, </a:t>
            </a:r>
            <a:r>
              <a:rPr lang="ru-RU" sz="1400" b="1" i="1" dirty="0" err="1"/>
              <a:t>қазақ</a:t>
            </a:r>
            <a:r>
              <a:rPr lang="ru-RU" sz="1400" b="1" i="1" dirty="0"/>
              <a:t> </a:t>
            </a:r>
            <a:r>
              <a:rPr lang="ru-RU" sz="1400" b="1" i="1" dirty="0" err="1"/>
              <a:t>тұтастығы</a:t>
            </a:r>
            <a:r>
              <a:rPr lang="ru-RU" sz="1400" b="1" i="1" dirty="0"/>
              <a:t> </a:t>
            </a:r>
            <a:r>
              <a:rPr lang="ru-RU" sz="1400" b="1" i="1" dirty="0" err="1"/>
              <a:t>басты</a:t>
            </a:r>
            <a:r>
              <a:rPr lang="ru-RU" sz="1400" b="1" i="1" dirty="0"/>
              <a:t> </a:t>
            </a:r>
            <a:r>
              <a:rPr lang="ru-RU" sz="1400" b="1" i="1" dirty="0" err="1"/>
              <a:t>мақсат</a:t>
            </a:r>
            <a:r>
              <a:rPr lang="ru-RU" sz="1400" b="1" i="1" dirty="0"/>
              <a:t> </a:t>
            </a:r>
            <a:r>
              <a:rPr lang="ru-RU" sz="1400" b="1" i="1" dirty="0" err="1"/>
              <a:t>етілген</a:t>
            </a:r>
            <a:r>
              <a:rPr lang="ru-RU" sz="1400" b="1" i="1" dirty="0" smtClean="0"/>
              <a:t>. </a:t>
            </a:r>
            <a:endParaRPr lang="ru-RU" sz="1400" b="1" i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он зеленый градиент (6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4578" name="Picture 2" descr="Тәуелсіз Қазақстан: күннен күнге. Оқиғалар хроникасы (2006-2011). Том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84984"/>
            <a:ext cx="2088232" cy="2784309"/>
          </a:xfrm>
          <a:prstGeom prst="rect">
            <a:avLst/>
          </a:prstGeom>
          <a:noFill/>
        </p:spPr>
      </p:pic>
      <p:pic>
        <p:nvPicPr>
          <p:cNvPr id="24580" name="Picture 4" descr="Тәуелсіз Қазақстан: күннен күнге. Оқиғалар хроникасы (2001-2005). Том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2088232" cy="2784309"/>
          </a:xfrm>
          <a:prstGeom prst="rect">
            <a:avLst/>
          </a:prstGeom>
          <a:noFill/>
        </p:spPr>
      </p:pic>
      <p:pic>
        <p:nvPicPr>
          <p:cNvPr id="24582" name="Picture 6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2092467" cy="2736304"/>
          </a:xfrm>
          <a:prstGeom prst="rect">
            <a:avLst/>
          </a:prstGeom>
          <a:noFill/>
        </p:spPr>
      </p:pic>
      <p:pic>
        <p:nvPicPr>
          <p:cNvPr id="24584" name="Picture 8" descr="Мұқаб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2656"/>
            <a:ext cx="2088232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77072"/>
            <a:ext cx="35283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Тәуелсіз Қазақстан: күннен күнге. Оқиғалар </a:t>
            </a:r>
            <a:r>
              <a:rPr lang="ru-RU" sz="1400" b="1" i="1" dirty="0" smtClean="0"/>
              <a:t>хроникасы</a:t>
            </a:r>
            <a:r>
              <a:rPr lang="en-US" sz="1400" b="1" i="1" dirty="0" smtClean="0"/>
              <a:t>: </a:t>
            </a:r>
            <a:r>
              <a:rPr lang="ru-RU" sz="1400" b="1" i="1" dirty="0"/>
              <a:t>құжаттар жинағының сериясы ; құраст.: Б. </a:t>
            </a:r>
            <a:r>
              <a:rPr lang="ru-RU" sz="1400" b="1" i="1" dirty="0" err="1"/>
              <a:t>Ғ</a:t>
            </a:r>
            <a:r>
              <a:rPr lang="ru-RU" sz="1400" b="1" i="1" dirty="0"/>
              <a:t>. Аяған [ж.б.] ; Қазақстан Республикасы Білім және ғылым министрлігі ; Мемлекет тарихы институты .- Алматы : </a:t>
            </a:r>
            <a:r>
              <a:rPr lang="ru-RU" sz="1400" b="1" i="1" dirty="0" smtClean="0"/>
              <a:t>Раритет баспасы </a:t>
            </a:r>
            <a:r>
              <a:rPr lang="ru-RU" sz="1400" b="1" i="1" dirty="0"/>
              <a:t>2011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602</Words>
  <Application>Microsoft Office PowerPoint</Application>
  <PresentationFormat>Экран (4:3)</PresentationFormat>
  <Paragraphs>29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s.algazieva</dc:creator>
  <cp:lastModifiedBy>Ardak S. Seksenbayeva</cp:lastModifiedBy>
  <cp:revision>23</cp:revision>
  <dcterms:created xsi:type="dcterms:W3CDTF">2021-05-25T04:39:59Z</dcterms:created>
  <dcterms:modified xsi:type="dcterms:W3CDTF">2021-12-22T06:45:34Z</dcterms:modified>
</cp:coreProperties>
</file>